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703E03E-6567-43D6-A867-65F196555543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8A69-0C44-4E5E-8559-776107DCDAC7}" type="slidenum">
              <a:rPr lang="el-GR" smtClean="0"/>
              <a:t>‹#›</a:t>
            </a:fld>
            <a:endParaRPr lang="el-GR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563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E03E-6567-43D6-A867-65F196555543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8A69-0C44-4E5E-8559-776107DCDA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618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E03E-6567-43D6-A867-65F196555543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8A69-0C44-4E5E-8559-776107DCDAC7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24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E03E-6567-43D6-A867-65F196555543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8A69-0C44-4E5E-8559-776107DCDA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586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E03E-6567-43D6-A867-65F196555543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8A69-0C44-4E5E-8559-776107DCDAC7}" type="slidenum">
              <a:rPr lang="el-GR" smtClean="0"/>
              <a:t>‹#›</a:t>
            </a:fld>
            <a:endParaRPr lang="el-GR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808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E03E-6567-43D6-A867-65F196555543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8A69-0C44-4E5E-8559-776107DCDA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583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E03E-6567-43D6-A867-65F196555543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8A69-0C44-4E5E-8559-776107DCDA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406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E03E-6567-43D6-A867-65F196555543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8A69-0C44-4E5E-8559-776107DCDA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355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E03E-6567-43D6-A867-65F196555543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8A69-0C44-4E5E-8559-776107DCDA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598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E03E-6567-43D6-A867-65F196555543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8A69-0C44-4E5E-8559-776107DCDA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53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E03E-6567-43D6-A867-65F196555543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8A69-0C44-4E5E-8559-776107DCDAC7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49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703E03E-6567-43D6-A867-65F196555543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9688A69-0C44-4E5E-8559-776107DCDAC7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63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57200" y="4960136"/>
            <a:ext cx="4563374" cy="1483795"/>
          </a:xfrm>
        </p:spPr>
        <p:txBody>
          <a:bodyPr/>
          <a:lstStyle/>
          <a:p>
            <a:r>
              <a:rPr lang="el-GR" dirty="0" smtClean="0"/>
              <a:t>ΣΧΕΔΙΑ </a:t>
            </a:r>
            <a:r>
              <a:rPr lang="en-US" dirty="0" smtClean="0"/>
              <a:t>ORIGAMI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686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hare24.gr/wp-content/uploads/2016/04/xaritwmena-kai-apla-origami-sxedia-pian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2" y="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hare24.gr/wp-content/uploads/2016/04/xaritwmena-kai-apla-origami-sxedia-piano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37" y="194843"/>
            <a:ext cx="4202083" cy="64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386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hare24.gr/wp-content/uploads/2016/04/xaritwmena-kai-apla-origami-sxedia-pigkouino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3" y="168903"/>
            <a:ext cx="28575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hare24.gr/wp-content/uploads/2016/04/xaritwmena-kai-apla-origami-sxedia-pigkouino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68" y="83179"/>
            <a:ext cx="5366468" cy="68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8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hare24.gr/wp-content/uploads/2016/04/xaritwmena-kai-apla-origami-sxedia-psar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44" y="0"/>
            <a:ext cx="2857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hare24.gr/wp-content/uploads/2016/04/xaritwmena-kai-apla-origami-sxedia-psari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30" y="74105"/>
            <a:ext cx="5202568" cy="663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32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hare24.gr/wp-content/uploads/2016/04/xaritwmena-kai-apla-origami-sxedia-salax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0" y="138112"/>
            <a:ext cx="2857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hare24.gr/wp-content/uploads/2016/04/xaritwmena-kai-apla-origami-sxedia-salaxi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472" y="520550"/>
            <a:ext cx="4149964" cy="636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021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hare24.gr/wp-content/uploads/2016/04/xaritwmena-kai-apla-origami-sxedia-skylo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88" y="600943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hare24.gr/wp-content/uploads/2016/04/xaritwmena-kai-apla-origami-sxedia-skylo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02" y="82730"/>
            <a:ext cx="5245699" cy="668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46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hare24.gr/wp-content/uploads/2016/04/xaritwmena-kai-apla-origami-sxedia-spit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8" y="23291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hare24.gr/wp-content/uploads/2016/04/xaritwmena-kai-apla-origami-sxedia-spiti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08" y="1"/>
            <a:ext cx="5366468" cy="685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08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hare24.gr/wp-content/uploads/2016/04/xaritwmena-kai-apla-origami-sxedia-vatraxo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50" y="37524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hare24.gr/wp-content/uploads/2016/04/xaritwmena-kai-apla-origami-sxedia-vatraxo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91" y="210628"/>
            <a:ext cx="4643287" cy="657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0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/>
          <a:srcRect l="39339" t="18239" r="39435" b="31447"/>
          <a:stretch/>
        </p:blipFill>
        <p:spPr>
          <a:xfrm>
            <a:off x="526211" y="345057"/>
            <a:ext cx="2587924" cy="345056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/>
          <a:srcRect l="30990" t="11950" r="32146" b="9182"/>
          <a:stretch/>
        </p:blipFill>
        <p:spPr>
          <a:xfrm>
            <a:off x="4235570" y="345057"/>
            <a:ext cx="4494362" cy="54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42524" t="17861" r="41769" b="46038"/>
          <a:stretch/>
        </p:blipFill>
        <p:spPr>
          <a:xfrm>
            <a:off x="0" y="267419"/>
            <a:ext cx="1915065" cy="247578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/>
          <a:srcRect l="31062" t="12327" r="32500" b="9434"/>
          <a:stretch/>
        </p:blipFill>
        <p:spPr>
          <a:xfrm>
            <a:off x="3821502" y="448573"/>
            <a:ext cx="4442604" cy="53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42595" t="12076" r="43255" b="63648"/>
          <a:stretch/>
        </p:blipFill>
        <p:spPr>
          <a:xfrm>
            <a:off x="336430" y="267419"/>
            <a:ext cx="1725283" cy="1664898"/>
          </a:xfrm>
          <a:prstGeom prst="rect">
            <a:avLst/>
          </a:prstGeom>
        </p:spPr>
      </p:pic>
      <p:pic>
        <p:nvPicPr>
          <p:cNvPr id="1026" name="Picture 2" descr="https://share24.gr/wp-content/uploads/2016/04/xaritwmena-kai-apla-origami-sxedia-asteri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07" y="151741"/>
            <a:ext cx="4407799" cy="562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1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hare24.gr/wp-content/uploads/2016/04/xaritwmena-kai-apla-origami-sxedia-elephanta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4" y="70420"/>
            <a:ext cx="3356674" cy="251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hare24.gr/wp-content/uploads/2016/04/xaritwmena-kai-apla-origami-sxedia-elephanta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86" y="230786"/>
            <a:ext cx="5348078" cy="64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7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hare24.gr/wp-content/uploads/2016/04/xaritwmena-kai-apla-origami-sxedia-falen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9" y="309862"/>
            <a:ext cx="35242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hare24.gr/wp-content/uploads/2016/04/xaritwmena-kai-apla-origami-sxedia-falen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06" y="220753"/>
            <a:ext cx="5141044" cy="655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hare24.gr/wp-content/uploads/2016/04/xaritwmena-kai-apla-origami-sxedia-karabak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0" y="446477"/>
            <a:ext cx="28575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hare24.gr/wp-content/uploads/2016/04/xaritwmena-kai-apla-origami-sxedia-karabaki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26" y="281138"/>
            <a:ext cx="5038666" cy="642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75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hare24.gr/wp-content/uploads/2016/04/xaritwmena-kai-apla-origami-sxedia-kavourak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7" y="187714"/>
            <a:ext cx="2857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hare24.gr/wp-content/uploads/2016/04/xaritwmena-kai-apla-origami-sxedia-kavouraki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06" y="0"/>
            <a:ext cx="5262951" cy="672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30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hare24.gr/wp-content/uploads/2016/04/xaritwmena-kai-apla-origami-sxedia-pagwt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2" y="23291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hare24.gr/wp-content/uploads/2016/04/xaritwmena-kai-apla-origami-sxedia-pagwto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42" y="152431"/>
            <a:ext cx="5193940" cy="663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163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λοκλήρωμα">
  <a:themeElements>
    <a:clrScheme name="Ολοκλήρωμα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Ολοκλήρωμα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Ολοκλήρωμα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</TotalTime>
  <Words>2</Words>
  <Application>Microsoft Office PowerPoint</Application>
  <PresentationFormat>Ευρεία οθόνη</PresentationFormat>
  <Paragraphs>1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2" baseType="lpstr">
      <vt:lpstr>Arial</vt:lpstr>
      <vt:lpstr>Calibri</vt:lpstr>
      <vt:lpstr>Tw Cen MT</vt:lpstr>
      <vt:lpstr>Tw Cen MT Condensed</vt:lpstr>
      <vt:lpstr>Wingdings 3</vt:lpstr>
      <vt:lpstr>Ολοκλήρωμα</vt:lpstr>
      <vt:lpstr>ΣΧΕΔΙΑ ORIGAMI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christina antoniadou</dc:creator>
  <cp:lastModifiedBy>christina antoniadou</cp:lastModifiedBy>
  <cp:revision>2</cp:revision>
  <dcterms:created xsi:type="dcterms:W3CDTF">2020-04-15T10:12:19Z</dcterms:created>
  <dcterms:modified xsi:type="dcterms:W3CDTF">2020-04-15T10:17:26Z</dcterms:modified>
</cp:coreProperties>
</file>