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Lst>
  <p:sldSz cx="12192000" cy="6858000"/>
  <p:notesSz cx="6858000" cy="9144000"/>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57" d="100"/>
          <a:sy n="57" d="100"/>
        </p:scale>
        <p:origin x="72"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pic>
        <p:nvPicPr>
          <p:cNvPr id="7" name="Picture 6"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ctrTitle"/>
          </p:nvPr>
        </p:nvSpPr>
        <p:spPr>
          <a:xfrm>
            <a:off x="1371600" y="1803405"/>
            <a:ext cx="9448800" cy="1825096"/>
          </a:xfrm>
        </p:spPr>
        <p:txBody>
          <a:bodyPr anchor="b">
            <a:normAutofit/>
          </a:bodyPr>
          <a:lstStyle>
            <a:lvl1pPr algn="l">
              <a:defRPr sz="6000"/>
            </a:lvl1pPr>
          </a:lstStyle>
          <a:p>
            <a:r>
              <a:rPr lang="el-GR" smtClean="0"/>
              <a:t>Στυλ κύριου τίτλου</a:t>
            </a:r>
            <a:endParaRPr lang="en-US" dirty="0"/>
          </a:p>
        </p:txBody>
      </p:sp>
      <p:sp>
        <p:nvSpPr>
          <p:cNvPr id="3" name="Subtitle 2"/>
          <p:cNvSpPr>
            <a:spLocks noGrp="1"/>
          </p:cNvSpPr>
          <p:nvPr>
            <p:ph type="subTitle" idx="1"/>
          </p:nvPr>
        </p:nvSpPr>
        <p:spPr>
          <a:xfrm>
            <a:off x="1371600" y="3632201"/>
            <a:ext cx="9448800" cy="685800"/>
          </a:xfrm>
        </p:spPr>
        <p:txBody>
          <a:bodyPr>
            <a:normAutofit/>
          </a:bodyPr>
          <a:lstStyle>
            <a:lvl1pPr marL="0" indent="0" algn="l">
              <a:buNone/>
              <a:defRPr sz="20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l-GR" smtClean="0"/>
              <a:t>Στυλ κύριου υπότιτλου</a:t>
            </a:r>
            <a:endParaRPr lang="en-US" dirty="0"/>
          </a:p>
        </p:txBody>
      </p:sp>
      <p:sp>
        <p:nvSpPr>
          <p:cNvPr id="4" name="Date Placeholder 3"/>
          <p:cNvSpPr>
            <a:spLocks noGrp="1"/>
          </p:cNvSpPr>
          <p:nvPr>
            <p:ph type="dt" sz="half" idx="10"/>
          </p:nvPr>
        </p:nvSpPr>
        <p:spPr>
          <a:xfrm>
            <a:off x="7909561" y="4314328"/>
            <a:ext cx="2910840" cy="374642"/>
          </a:xfrm>
        </p:spPr>
        <p:txBody>
          <a:bodyPr/>
          <a:lstStyle/>
          <a:p>
            <a:fld id="{28D118EA-4413-4AD9-A788-B521A4F264EE}" type="datetimeFigureOut">
              <a:rPr lang="el-GR" smtClean="0"/>
              <a:t>29/4/2020</a:t>
            </a:fld>
            <a:endParaRPr lang="el-GR"/>
          </a:p>
        </p:txBody>
      </p:sp>
      <p:sp>
        <p:nvSpPr>
          <p:cNvPr id="5" name="Footer Placeholder 4"/>
          <p:cNvSpPr>
            <a:spLocks noGrp="1"/>
          </p:cNvSpPr>
          <p:nvPr>
            <p:ph type="ftr" sz="quarter" idx="11"/>
          </p:nvPr>
        </p:nvSpPr>
        <p:spPr>
          <a:xfrm>
            <a:off x="1371600" y="4323845"/>
            <a:ext cx="6400800" cy="365125"/>
          </a:xfrm>
        </p:spPr>
        <p:txBody>
          <a:bodyPr/>
          <a:lstStyle/>
          <a:p>
            <a:endParaRPr lang="el-GR"/>
          </a:p>
        </p:txBody>
      </p:sp>
      <p:sp>
        <p:nvSpPr>
          <p:cNvPr id="6" name="Slide Number Placeholder 5"/>
          <p:cNvSpPr>
            <a:spLocks noGrp="1"/>
          </p:cNvSpPr>
          <p:nvPr>
            <p:ph type="sldNum" sz="quarter" idx="12"/>
          </p:nvPr>
        </p:nvSpPr>
        <p:spPr>
          <a:xfrm>
            <a:off x="8077200" y="1430866"/>
            <a:ext cx="2743200" cy="365125"/>
          </a:xfrm>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12540253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Πανοραμική 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777" y="4697360"/>
            <a:ext cx="10822034" cy="819355"/>
          </a:xfrm>
        </p:spPr>
        <p:txBody>
          <a:bodyPr anchor="b"/>
          <a:lstStyle>
            <a:lvl1pPr algn="l">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681727" y="941439"/>
            <a:ext cx="10821840" cy="3478161"/>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5516715"/>
            <a:ext cx="10820400" cy="701969"/>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28D118EA-4413-4AD9-A788-B521A4F264EE}" type="datetimeFigureOut">
              <a:rPr lang="el-GR" smtClean="0"/>
              <a:t>29/4/2020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362157017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p:cSld name="Τίτλος και λεζάντα">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2"/>
            <a:ext cx="10820400" cy="2802467"/>
          </a:xfrm>
        </p:spPr>
        <p:txBody>
          <a:bodyPr anchor="ctr"/>
          <a:lstStyle>
            <a:lvl1pPr algn="l">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1024467" y="3649133"/>
            <a:ext cx="10130516" cy="999067"/>
          </a:xfrm>
        </p:spPr>
        <p:txBody>
          <a:bodyPr anchor="ct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8D118EA-4413-4AD9-A788-B521A4F264EE}" type="datetimeFigureOut">
              <a:rPr lang="el-GR" smtClean="0"/>
              <a:t>29/4/2020</a:t>
            </a:fld>
            <a:endParaRPr lang="el-GR"/>
          </a:p>
        </p:txBody>
      </p:sp>
      <p:sp>
        <p:nvSpPr>
          <p:cNvPr id="6" name="Footer Placeholder 5"/>
          <p:cNvSpPr>
            <a:spLocks noGrp="1"/>
          </p:cNvSpPr>
          <p:nvPr>
            <p:ph type="ftr" sz="quarter" idx="11"/>
          </p:nvPr>
        </p:nvSpPr>
        <p:spPr>
          <a:xfrm>
            <a:off x="685800" y="379941"/>
            <a:ext cx="6991492" cy="365125"/>
          </a:xfrm>
        </p:spPr>
        <p:txBody>
          <a:bodyPr/>
          <a:lstStyle/>
          <a:p>
            <a:endParaRPr lang="el-GR"/>
          </a:p>
        </p:txBody>
      </p:sp>
      <p:sp>
        <p:nvSpPr>
          <p:cNvPr id="7" name="Slide Number Placeholder 6"/>
          <p:cNvSpPr>
            <a:spLocks noGrp="1"/>
          </p:cNvSpPr>
          <p:nvPr>
            <p:ph type="sldNum" sz="quarter" idx="12"/>
          </p:nvPr>
        </p:nvSpPr>
        <p:spPr>
          <a:xfrm>
            <a:off x="10862452" y="381000"/>
            <a:ext cx="643748" cy="365125"/>
          </a:xfrm>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1195805312"/>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p:cSld name="Εισαγωγικά με λεζάντα">
    <p:spTree>
      <p:nvGrpSpPr>
        <p:cNvPr id="1" name=""/>
        <p:cNvGrpSpPr/>
        <p:nvPr/>
      </p:nvGrpSpPr>
      <p:grpSpPr>
        <a:xfrm>
          <a:off x="0" y="0"/>
          <a:ext cx="0" cy="0"/>
          <a:chOff x="0" y="0"/>
          <a:chExt cx="0" cy="0"/>
        </a:xfrm>
      </p:grpSpPr>
      <p:pic>
        <p:nvPicPr>
          <p:cNvPr id="13" name="Picture 12"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67" y="753533"/>
            <a:ext cx="10151533" cy="2604495"/>
          </a:xfrm>
        </p:spPr>
        <p:txBody>
          <a:bodyPr anchor="ctr"/>
          <a:lstStyle>
            <a:lvl1pPr algn="l">
              <a:defRPr sz="3200"/>
            </a:lvl1pPr>
          </a:lstStyle>
          <a:p>
            <a:r>
              <a:rPr lang="el-GR" smtClean="0"/>
              <a:t>Στυλ κύριου τίτλου</a:t>
            </a:r>
            <a:endParaRPr lang="en-US" dirty="0"/>
          </a:p>
        </p:txBody>
      </p:sp>
      <p:sp>
        <p:nvSpPr>
          <p:cNvPr id="12" name="Text Placeholder 3"/>
          <p:cNvSpPr>
            <a:spLocks noGrp="1"/>
          </p:cNvSpPr>
          <p:nvPr>
            <p:ph type="body" sz="half" idx="13"/>
          </p:nvPr>
        </p:nvSpPr>
        <p:spPr>
          <a:xfrm>
            <a:off x="1303865" y="3365556"/>
            <a:ext cx="9592736" cy="444443"/>
          </a:xfrm>
        </p:spPr>
        <p:txBody>
          <a:bodyPr anchor="t">
            <a:normAutofit/>
          </a:bodyPr>
          <a:lstStyle>
            <a:lvl1pPr marL="0" indent="0">
              <a:buNone/>
              <a:defRPr sz="14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4" name="Text Placeholder 3"/>
          <p:cNvSpPr>
            <a:spLocks noGrp="1"/>
          </p:cNvSpPr>
          <p:nvPr>
            <p:ph type="body" sz="half" idx="2"/>
          </p:nvPr>
        </p:nvSpPr>
        <p:spPr>
          <a:xfrm>
            <a:off x="1024467" y="3959862"/>
            <a:ext cx="10151533" cy="679871"/>
          </a:xfrm>
        </p:spPr>
        <p:txBody>
          <a:bodyPr anchor="ctr">
            <a:normAutofit/>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a:xfrm>
            <a:off x="7814452" y="381000"/>
            <a:ext cx="2910840" cy="365125"/>
          </a:xfrm>
        </p:spPr>
        <p:txBody>
          <a:bodyPr/>
          <a:lstStyle>
            <a:lvl1pPr algn="r">
              <a:defRPr/>
            </a:lvl1pPr>
          </a:lstStyle>
          <a:p>
            <a:fld id="{28D118EA-4413-4AD9-A788-B521A4F264EE}" type="datetimeFigureOut">
              <a:rPr lang="el-GR" smtClean="0"/>
              <a:t>29/4/2020</a:t>
            </a:fld>
            <a:endParaRPr lang="el-GR"/>
          </a:p>
        </p:txBody>
      </p:sp>
      <p:sp>
        <p:nvSpPr>
          <p:cNvPr id="6" name="Footer Placeholder 5"/>
          <p:cNvSpPr>
            <a:spLocks noGrp="1"/>
          </p:cNvSpPr>
          <p:nvPr>
            <p:ph type="ftr" sz="quarter" idx="11"/>
          </p:nvPr>
        </p:nvSpPr>
        <p:spPr>
          <a:xfrm>
            <a:off x="685800" y="379941"/>
            <a:ext cx="6991492" cy="365125"/>
          </a:xfrm>
        </p:spPr>
        <p:txBody>
          <a:bodyPr/>
          <a:lstStyle/>
          <a:p>
            <a:endParaRPr lang="el-GR"/>
          </a:p>
        </p:txBody>
      </p:sp>
      <p:sp>
        <p:nvSpPr>
          <p:cNvPr id="7" name="Slide Number Placeholder 6"/>
          <p:cNvSpPr>
            <a:spLocks noGrp="1"/>
          </p:cNvSpPr>
          <p:nvPr>
            <p:ph type="sldNum" sz="quarter" idx="12"/>
          </p:nvPr>
        </p:nvSpPr>
        <p:spPr>
          <a:xfrm>
            <a:off x="10862452" y="381000"/>
            <a:ext cx="643748" cy="365125"/>
          </a:xfrm>
        </p:spPr>
        <p:txBody>
          <a:bodyPr/>
          <a:lstStyle/>
          <a:p>
            <a:fld id="{E6ACD6E9-E474-4173-B8E8-8AD99B51F038}" type="slidenum">
              <a:rPr lang="el-GR" smtClean="0"/>
              <a:t>‹#›</a:t>
            </a:fld>
            <a:endParaRPr lang="el-GR"/>
          </a:p>
        </p:txBody>
      </p:sp>
      <p:sp>
        <p:nvSpPr>
          <p:cNvPr id="9" name="TextBox 8"/>
          <p:cNvSpPr txBox="1"/>
          <p:nvPr/>
        </p:nvSpPr>
        <p:spPr>
          <a:xfrm>
            <a:off x="476250" y="93345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0" name="TextBox 9"/>
          <p:cNvSpPr txBox="1"/>
          <p:nvPr/>
        </p:nvSpPr>
        <p:spPr>
          <a:xfrm>
            <a:off x="10984230" y="2701290"/>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Tree>
    <p:extLst>
      <p:ext uri="{BB962C8B-B14F-4D97-AF65-F5344CB8AC3E}">
        <p14:creationId xmlns:p14="http://schemas.microsoft.com/office/powerpoint/2010/main" val="41050576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p:cSld name="Κάρτα ονόματος">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1024495" y="1124701"/>
            <a:ext cx="10146186" cy="2511835"/>
          </a:xfrm>
        </p:spPr>
        <p:txBody>
          <a:bodyPr anchor="b"/>
          <a:lstStyle>
            <a:lvl1pPr algn="l">
              <a:defRPr sz="3200"/>
            </a:lvl1pPr>
          </a:lstStyle>
          <a:p>
            <a:r>
              <a:rPr lang="el-GR" smtClean="0"/>
              <a:t>Στυλ κύριου τίτλου</a:t>
            </a:r>
            <a:endParaRPr lang="en-US" dirty="0"/>
          </a:p>
        </p:txBody>
      </p:sp>
      <p:sp>
        <p:nvSpPr>
          <p:cNvPr id="4" name="Text Placeholder 3"/>
          <p:cNvSpPr>
            <a:spLocks noGrp="1"/>
          </p:cNvSpPr>
          <p:nvPr>
            <p:ph type="body" sz="half" idx="2"/>
          </p:nvPr>
        </p:nvSpPr>
        <p:spPr>
          <a:xfrm>
            <a:off x="1024467" y="3648315"/>
            <a:ext cx="10144654" cy="999885"/>
          </a:xfrm>
        </p:spPr>
        <p:txBody>
          <a:bodyPr anchor="t"/>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a:xfrm>
            <a:off x="7814452" y="378883"/>
            <a:ext cx="2910840" cy="365125"/>
          </a:xfrm>
        </p:spPr>
        <p:txBody>
          <a:bodyPr/>
          <a:lstStyle>
            <a:lvl1pPr algn="r">
              <a:defRPr/>
            </a:lvl1pPr>
          </a:lstStyle>
          <a:p>
            <a:fld id="{28D118EA-4413-4AD9-A788-B521A4F264EE}" type="datetimeFigureOut">
              <a:rPr lang="el-GR" smtClean="0"/>
              <a:t>29/4/2020</a:t>
            </a:fld>
            <a:endParaRPr lang="el-GR"/>
          </a:p>
        </p:txBody>
      </p:sp>
      <p:sp>
        <p:nvSpPr>
          <p:cNvPr id="6" name="Footer Placeholder 5"/>
          <p:cNvSpPr>
            <a:spLocks noGrp="1"/>
          </p:cNvSpPr>
          <p:nvPr>
            <p:ph type="ftr" sz="quarter" idx="11"/>
          </p:nvPr>
        </p:nvSpPr>
        <p:spPr>
          <a:xfrm>
            <a:off x="685800" y="378883"/>
            <a:ext cx="6991492" cy="365125"/>
          </a:xfrm>
        </p:spPr>
        <p:txBody>
          <a:bodyPr/>
          <a:lstStyle/>
          <a:p>
            <a:endParaRPr lang="el-GR"/>
          </a:p>
        </p:txBody>
      </p:sp>
      <p:sp>
        <p:nvSpPr>
          <p:cNvPr id="7" name="Slide Number Placeholder 6"/>
          <p:cNvSpPr>
            <a:spLocks noGrp="1"/>
          </p:cNvSpPr>
          <p:nvPr>
            <p:ph type="sldNum" sz="quarter" idx="12"/>
          </p:nvPr>
        </p:nvSpPr>
        <p:spPr>
          <a:xfrm>
            <a:off x="10862452" y="381000"/>
            <a:ext cx="643748" cy="365125"/>
          </a:xfrm>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21101939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3 στήλες">
    <p:spTree>
      <p:nvGrpSpPr>
        <p:cNvPr id="1" name=""/>
        <p:cNvGrpSpPr/>
        <p:nvPr/>
      </p:nvGrpSpPr>
      <p:grpSpPr>
        <a:xfrm>
          <a:off x="0" y="0"/>
          <a:ext cx="0" cy="0"/>
          <a:chOff x="0" y="0"/>
          <a:chExt cx="0" cy="0"/>
        </a:xfrm>
      </p:grpSpPr>
      <p:sp>
        <p:nvSpPr>
          <p:cNvPr id="15" name="Title 1"/>
          <p:cNvSpPr>
            <a:spLocks noGrp="1"/>
          </p:cNvSpPr>
          <p:nvPr>
            <p:ph type="title"/>
          </p:nvPr>
        </p:nvSpPr>
        <p:spPr>
          <a:xfrm>
            <a:off x="2895600" y="761999"/>
            <a:ext cx="8610599" cy="1303867"/>
          </a:xfrm>
        </p:spPr>
        <p:txBody>
          <a:bodyPr/>
          <a:lstStyle/>
          <a:p>
            <a:r>
              <a:rPr lang="el-GR" smtClean="0"/>
              <a:t>Στυλ κύριου τίτλου</a:t>
            </a:r>
            <a:endParaRPr lang="en-US" dirty="0"/>
          </a:p>
        </p:txBody>
      </p:sp>
      <p:sp>
        <p:nvSpPr>
          <p:cNvPr id="7" name="Text Placeholder 2"/>
          <p:cNvSpPr>
            <a:spLocks noGrp="1"/>
          </p:cNvSpPr>
          <p:nvPr>
            <p:ph type="body" idx="1"/>
          </p:nvPr>
        </p:nvSpPr>
        <p:spPr>
          <a:xfrm>
            <a:off x="685800" y="2202080"/>
            <a:ext cx="3456432" cy="617320"/>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8" name="Text Placeholder 3"/>
          <p:cNvSpPr>
            <a:spLocks noGrp="1"/>
          </p:cNvSpPr>
          <p:nvPr>
            <p:ph type="body" sz="half" idx="15"/>
          </p:nvPr>
        </p:nvSpPr>
        <p:spPr>
          <a:xfrm>
            <a:off x="685799"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9" name="Text Placeholder 4"/>
          <p:cNvSpPr>
            <a:spLocks noGrp="1"/>
          </p:cNvSpPr>
          <p:nvPr>
            <p:ph type="body" sz="quarter" idx="3"/>
          </p:nvPr>
        </p:nvSpPr>
        <p:spPr>
          <a:xfrm>
            <a:off x="4368800" y="2201333"/>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0" name="Text Placeholder 3"/>
          <p:cNvSpPr>
            <a:spLocks noGrp="1"/>
          </p:cNvSpPr>
          <p:nvPr>
            <p:ph type="body" sz="half" idx="16"/>
          </p:nvPr>
        </p:nvSpPr>
        <p:spPr>
          <a:xfrm>
            <a:off x="4366858" y="2904067"/>
            <a:ext cx="3456432" cy="3314618"/>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11" name="Text Placeholder 4"/>
          <p:cNvSpPr>
            <a:spLocks noGrp="1"/>
          </p:cNvSpPr>
          <p:nvPr>
            <p:ph type="body" sz="quarter" idx="13"/>
          </p:nvPr>
        </p:nvSpPr>
        <p:spPr>
          <a:xfrm>
            <a:off x="8051800" y="2192866"/>
            <a:ext cx="3456432" cy="626534"/>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12" name="Text Placeholder 3"/>
          <p:cNvSpPr>
            <a:spLocks noGrp="1"/>
          </p:cNvSpPr>
          <p:nvPr>
            <p:ph type="body" sz="half" idx="17"/>
          </p:nvPr>
        </p:nvSpPr>
        <p:spPr>
          <a:xfrm>
            <a:off x="8051801" y="2904565"/>
            <a:ext cx="3456432" cy="3314132"/>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28D118EA-4413-4AD9-A788-B521A4F264EE}" type="datetimeFigureOut">
              <a:rPr lang="el-GR" smtClean="0"/>
              <a:t>29/4/2020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296642008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Στήλη 3 εικόνων">
    <p:spTree>
      <p:nvGrpSpPr>
        <p:cNvPr id="1" name=""/>
        <p:cNvGrpSpPr/>
        <p:nvPr/>
      </p:nvGrpSpPr>
      <p:grpSpPr>
        <a:xfrm>
          <a:off x="0" y="0"/>
          <a:ext cx="0" cy="0"/>
          <a:chOff x="0" y="0"/>
          <a:chExt cx="0" cy="0"/>
        </a:xfrm>
      </p:grpSpPr>
      <p:sp>
        <p:nvSpPr>
          <p:cNvPr id="30" name="Title 1"/>
          <p:cNvSpPr>
            <a:spLocks noGrp="1"/>
          </p:cNvSpPr>
          <p:nvPr>
            <p:ph type="title"/>
          </p:nvPr>
        </p:nvSpPr>
        <p:spPr>
          <a:xfrm>
            <a:off x="2895600" y="762000"/>
            <a:ext cx="8610599" cy="1295400"/>
          </a:xfrm>
        </p:spPr>
        <p:txBody>
          <a:bodyPr/>
          <a:lstStyle/>
          <a:p>
            <a:r>
              <a:rPr lang="el-GR" smtClean="0"/>
              <a:t>Στυλ κύριου τίτλου</a:t>
            </a:r>
            <a:endParaRPr lang="en-US" dirty="0"/>
          </a:p>
        </p:txBody>
      </p:sp>
      <p:sp>
        <p:nvSpPr>
          <p:cNvPr id="19" name="Text Placeholder 2"/>
          <p:cNvSpPr>
            <a:spLocks noGrp="1"/>
          </p:cNvSpPr>
          <p:nvPr>
            <p:ph type="body" idx="1"/>
          </p:nvPr>
        </p:nvSpPr>
        <p:spPr>
          <a:xfrm>
            <a:off x="688618" y="4191000"/>
            <a:ext cx="3451582"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0" name="Picture Placeholder 2"/>
          <p:cNvSpPr>
            <a:spLocks noGrp="1" noChangeAspect="1"/>
          </p:cNvSpPr>
          <p:nvPr>
            <p:ph type="pic" idx="15"/>
          </p:nvPr>
        </p:nvSpPr>
        <p:spPr>
          <a:xfrm>
            <a:off x="688618" y="2362200"/>
            <a:ext cx="3451582"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1" name="Text Placeholder 3"/>
          <p:cNvSpPr>
            <a:spLocks noGrp="1"/>
          </p:cNvSpPr>
          <p:nvPr>
            <p:ph type="body" sz="half" idx="18"/>
          </p:nvPr>
        </p:nvSpPr>
        <p:spPr>
          <a:xfrm>
            <a:off x="688618" y="4873764"/>
            <a:ext cx="3451582"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2" name="Text Placeholder 4"/>
          <p:cNvSpPr>
            <a:spLocks noGrp="1"/>
          </p:cNvSpPr>
          <p:nvPr>
            <p:ph type="body" sz="quarter" idx="3"/>
          </p:nvPr>
        </p:nvSpPr>
        <p:spPr>
          <a:xfrm>
            <a:off x="4374263" y="4191000"/>
            <a:ext cx="3448935"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3" name="Picture Placeholder 2"/>
          <p:cNvSpPr>
            <a:spLocks noGrp="1" noChangeAspect="1"/>
          </p:cNvSpPr>
          <p:nvPr>
            <p:ph type="pic" idx="21"/>
          </p:nvPr>
        </p:nvSpPr>
        <p:spPr>
          <a:xfrm>
            <a:off x="4374263" y="2362200"/>
            <a:ext cx="3448936"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4" name="Text Placeholder 3"/>
          <p:cNvSpPr>
            <a:spLocks noGrp="1"/>
          </p:cNvSpPr>
          <p:nvPr>
            <p:ph type="body" sz="half" idx="19"/>
          </p:nvPr>
        </p:nvSpPr>
        <p:spPr>
          <a:xfrm>
            <a:off x="4374264" y="4873763"/>
            <a:ext cx="344893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25" name="Text Placeholder 4"/>
          <p:cNvSpPr>
            <a:spLocks noGrp="1"/>
          </p:cNvSpPr>
          <p:nvPr>
            <p:ph type="body" sz="quarter" idx="13"/>
          </p:nvPr>
        </p:nvSpPr>
        <p:spPr>
          <a:xfrm>
            <a:off x="8049731" y="4191000"/>
            <a:ext cx="3456469" cy="682765"/>
          </a:xfrm>
        </p:spPr>
        <p:txBody>
          <a:bodyPr anchor="b">
            <a:noAutofit/>
          </a:bodyPr>
          <a:lstStyle>
            <a:lvl1pPr marL="0" indent="0">
              <a:buNone/>
              <a:defRPr sz="24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26" name="Picture Placeholder 2"/>
          <p:cNvSpPr>
            <a:spLocks noGrp="1" noChangeAspect="1"/>
          </p:cNvSpPr>
          <p:nvPr>
            <p:ph type="pic" idx="22"/>
          </p:nvPr>
        </p:nvSpPr>
        <p:spPr>
          <a:xfrm>
            <a:off x="8049855" y="2362200"/>
            <a:ext cx="3447878" cy="1524000"/>
          </a:xfrm>
          <a:prstGeom prst="roundRect">
            <a:avLst>
              <a:gd name="adj" fmla="val 0"/>
            </a:avLst>
          </a:prstGeom>
          <a:effectLst>
            <a:outerShdw blurRad="50800" dist="50800" dir="5400000" algn="tl" rotWithShape="0">
              <a:srgbClr val="000000">
                <a:alpha val="43000"/>
              </a:srgbClr>
            </a:out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l-GR" smtClean="0"/>
              <a:t>Κάντε κλικ στο εικονίδιο για να προσθέσετε εικόνα</a:t>
            </a:r>
            <a:endParaRPr lang="en-US" dirty="0"/>
          </a:p>
        </p:txBody>
      </p:sp>
      <p:sp>
        <p:nvSpPr>
          <p:cNvPr id="27" name="Text Placeholder 3"/>
          <p:cNvSpPr>
            <a:spLocks noGrp="1"/>
          </p:cNvSpPr>
          <p:nvPr>
            <p:ph type="body" sz="half" idx="20"/>
          </p:nvPr>
        </p:nvSpPr>
        <p:spPr>
          <a:xfrm>
            <a:off x="8049731" y="4873761"/>
            <a:ext cx="3452445" cy="1344921"/>
          </a:xfrm>
        </p:spPr>
        <p:txBody>
          <a:bodyPr anchor="t">
            <a:normAutofit/>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3" name="Date Placeholder 2"/>
          <p:cNvSpPr>
            <a:spLocks noGrp="1"/>
          </p:cNvSpPr>
          <p:nvPr>
            <p:ph type="dt" sz="half" idx="10"/>
          </p:nvPr>
        </p:nvSpPr>
        <p:spPr/>
        <p:txBody>
          <a:bodyPr/>
          <a:lstStyle/>
          <a:p>
            <a:fld id="{28D118EA-4413-4AD9-A788-B521A4F264EE}" type="datetimeFigureOut">
              <a:rPr lang="el-GR" smtClean="0"/>
              <a:t>29/4/2020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235550526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685800" y="2194559"/>
            <a:ext cx="10820400" cy="40241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28D118EA-4413-4AD9-A788-B521A4F264EE}" type="datetimeFigureOut">
              <a:rPr lang="el-GR" smtClean="0"/>
              <a:t>29/4/2020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3975078036"/>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type="vertTitleAndTx" preserve="1">
  <p:cSld name="Κατακόρυφος τίτλος και Κείμενο">
    <p:spTree>
      <p:nvGrpSpPr>
        <p:cNvPr id="1" name=""/>
        <p:cNvGrpSpPr/>
        <p:nvPr/>
      </p:nvGrpSpPr>
      <p:grpSpPr>
        <a:xfrm>
          <a:off x="0" y="0"/>
          <a:ext cx="0" cy="0"/>
          <a:chOff x="0" y="0"/>
          <a:chExt cx="0" cy="0"/>
        </a:xfrm>
      </p:grpSpPr>
      <p:pic>
        <p:nvPicPr>
          <p:cNvPr id="8" name="Picture 7"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Vertical Title 1"/>
          <p:cNvSpPr>
            <a:spLocks noGrp="1"/>
          </p:cNvSpPr>
          <p:nvPr>
            <p:ph type="title" orient="vert"/>
          </p:nvPr>
        </p:nvSpPr>
        <p:spPr>
          <a:xfrm>
            <a:off x="9448800" y="745066"/>
            <a:ext cx="2057400" cy="3903133"/>
          </a:xfrm>
        </p:spPr>
        <p:txBody>
          <a:bodyPr vert="eaVert"/>
          <a:lstStyle>
            <a:lvl1pPr algn="l">
              <a:defRPr/>
            </a:lvl1pPr>
          </a:lstStyle>
          <a:p>
            <a:r>
              <a:rPr lang="el-GR" smtClean="0"/>
              <a:t>Στυλ κύριου τίτλου</a:t>
            </a:r>
            <a:endParaRPr lang="en-US" dirty="0"/>
          </a:p>
        </p:txBody>
      </p:sp>
      <p:sp>
        <p:nvSpPr>
          <p:cNvPr id="3" name="Vertical Text Placeholder 2"/>
          <p:cNvSpPr>
            <a:spLocks noGrp="1"/>
          </p:cNvSpPr>
          <p:nvPr>
            <p:ph type="body" orient="vert" idx="1"/>
          </p:nvPr>
        </p:nvSpPr>
        <p:spPr>
          <a:xfrm>
            <a:off x="1024466" y="745067"/>
            <a:ext cx="8204201" cy="3903133"/>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a:xfrm>
            <a:off x="7814452" y="379941"/>
            <a:ext cx="2910840" cy="365125"/>
          </a:xfrm>
        </p:spPr>
        <p:txBody>
          <a:bodyPr/>
          <a:lstStyle>
            <a:lvl1pPr algn="r">
              <a:defRPr/>
            </a:lvl1pPr>
          </a:lstStyle>
          <a:p>
            <a:fld id="{28D118EA-4413-4AD9-A788-B521A4F264EE}" type="datetimeFigureOut">
              <a:rPr lang="el-GR" smtClean="0"/>
              <a:t>29/4/2020</a:t>
            </a:fld>
            <a:endParaRPr lang="el-GR"/>
          </a:p>
        </p:txBody>
      </p:sp>
      <p:sp>
        <p:nvSpPr>
          <p:cNvPr id="5" name="Footer Placeholder 4"/>
          <p:cNvSpPr>
            <a:spLocks noGrp="1"/>
          </p:cNvSpPr>
          <p:nvPr>
            <p:ph type="ftr" sz="quarter" idx="11"/>
          </p:nvPr>
        </p:nvSpPr>
        <p:spPr>
          <a:xfrm>
            <a:off x="685800" y="381000"/>
            <a:ext cx="6991492" cy="365125"/>
          </a:xfrm>
        </p:spPr>
        <p:txBody>
          <a:bodyPr/>
          <a:lstStyle/>
          <a:p>
            <a:endParaRPr lang="el-GR"/>
          </a:p>
        </p:txBody>
      </p:sp>
      <p:sp>
        <p:nvSpPr>
          <p:cNvPr id="6" name="Slide Number Placeholder 5"/>
          <p:cNvSpPr>
            <a:spLocks noGrp="1"/>
          </p:cNvSpPr>
          <p:nvPr>
            <p:ph type="sldNum" sz="quarter" idx="12"/>
          </p:nvPr>
        </p:nvSpPr>
        <p:spPr>
          <a:xfrm>
            <a:off x="10862452" y="381000"/>
            <a:ext cx="643748" cy="365125"/>
          </a:xfrm>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1384698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idx="1"/>
          </p:nvPr>
        </p:nvSpPr>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10"/>
          </p:nvPr>
        </p:nvSpPr>
        <p:spPr/>
        <p:txBody>
          <a:bodyPr/>
          <a:lstStyle/>
          <a:p>
            <a:fld id="{28D118EA-4413-4AD9-A788-B521A4F264EE}" type="datetimeFigureOut">
              <a:rPr lang="el-GR" smtClean="0"/>
              <a:t>29/4/2020</a:t>
            </a:fld>
            <a:endParaRPr lang="el-GR"/>
          </a:p>
        </p:txBody>
      </p:sp>
      <p:sp>
        <p:nvSpPr>
          <p:cNvPr id="5" name="Footer Placeholder 4"/>
          <p:cNvSpPr>
            <a:spLocks noGrp="1"/>
          </p:cNvSpPr>
          <p:nvPr>
            <p:ph type="ftr" sz="quarter" idx="11"/>
          </p:nvPr>
        </p:nvSpPr>
        <p:spPr/>
        <p:txBody>
          <a:bodyPr/>
          <a:lstStyle/>
          <a:p>
            <a:endParaRPr lang="el-GR"/>
          </a:p>
        </p:txBody>
      </p:sp>
      <p:sp>
        <p:nvSpPr>
          <p:cNvPr id="6" name="Slide Number Placeholder 5"/>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3799605224"/>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Κεφαλίδα ενότητας">
    <p:spTree>
      <p:nvGrpSpPr>
        <p:cNvPr id="1" name=""/>
        <p:cNvGrpSpPr/>
        <p:nvPr/>
      </p:nvGrpSpPr>
      <p:grpSpPr>
        <a:xfrm>
          <a:off x="0" y="0"/>
          <a:ext cx="0" cy="0"/>
          <a:chOff x="0" y="0"/>
          <a:chExt cx="0" cy="0"/>
        </a:xfrm>
      </p:grpSpPr>
      <p:pic>
        <p:nvPicPr>
          <p:cNvPr id="9" name="Picture 8" descr="C0-HD-BTM.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4375150"/>
            <a:ext cx="12192000" cy="2482850"/>
          </a:xfrm>
          <a:prstGeom prst="rect">
            <a:avLst/>
          </a:prstGeom>
        </p:spPr>
      </p:pic>
      <p:sp>
        <p:nvSpPr>
          <p:cNvPr id="2" name="Title 1"/>
          <p:cNvSpPr>
            <a:spLocks noGrp="1"/>
          </p:cNvSpPr>
          <p:nvPr>
            <p:ph type="title"/>
          </p:nvPr>
        </p:nvSpPr>
        <p:spPr>
          <a:xfrm>
            <a:off x="685800" y="753533"/>
            <a:ext cx="10820399" cy="2801935"/>
          </a:xfrm>
        </p:spPr>
        <p:txBody>
          <a:bodyPr anchor="b">
            <a:normAutofit/>
          </a:bodyPr>
          <a:lstStyle>
            <a:lvl1pPr algn="r">
              <a:defRPr sz="4000"/>
            </a:lvl1pPr>
          </a:lstStyle>
          <a:p>
            <a:r>
              <a:rPr lang="el-GR" smtClean="0"/>
              <a:t>Στυλ κύριου τίτλου</a:t>
            </a:r>
            <a:endParaRPr lang="en-US" dirty="0"/>
          </a:p>
        </p:txBody>
      </p:sp>
      <p:sp>
        <p:nvSpPr>
          <p:cNvPr id="3" name="Text Placeholder 2"/>
          <p:cNvSpPr>
            <a:spLocks noGrp="1"/>
          </p:cNvSpPr>
          <p:nvPr>
            <p:ph type="body" idx="1"/>
          </p:nvPr>
        </p:nvSpPr>
        <p:spPr>
          <a:xfrm>
            <a:off x="1024467" y="3641725"/>
            <a:ext cx="10490200" cy="955675"/>
          </a:xfrm>
        </p:spPr>
        <p:txBody>
          <a:bodyPr>
            <a:normAutofit/>
          </a:bodyPr>
          <a:lstStyle>
            <a:lvl1pPr marL="0" indent="0" algn="r">
              <a:buNone/>
              <a:defRPr sz="22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l-GR" smtClean="0"/>
              <a:t>Στυλ υποδείγματος κειμένου</a:t>
            </a:r>
          </a:p>
        </p:txBody>
      </p:sp>
      <p:sp>
        <p:nvSpPr>
          <p:cNvPr id="4" name="Date Placeholder 3"/>
          <p:cNvSpPr>
            <a:spLocks noGrp="1"/>
          </p:cNvSpPr>
          <p:nvPr>
            <p:ph type="dt" sz="half" idx="10"/>
          </p:nvPr>
        </p:nvSpPr>
        <p:spPr>
          <a:xfrm>
            <a:off x="7814452" y="381000"/>
            <a:ext cx="2910840" cy="365125"/>
          </a:xfrm>
        </p:spPr>
        <p:txBody>
          <a:bodyPr/>
          <a:lstStyle>
            <a:lvl1pPr algn="r">
              <a:defRPr/>
            </a:lvl1pPr>
          </a:lstStyle>
          <a:p>
            <a:fld id="{28D118EA-4413-4AD9-A788-B521A4F264EE}" type="datetimeFigureOut">
              <a:rPr lang="el-GR" smtClean="0"/>
              <a:t>29/4/2020</a:t>
            </a:fld>
            <a:endParaRPr lang="el-GR"/>
          </a:p>
        </p:txBody>
      </p:sp>
      <p:sp>
        <p:nvSpPr>
          <p:cNvPr id="5" name="Footer Placeholder 4"/>
          <p:cNvSpPr>
            <a:spLocks noGrp="1"/>
          </p:cNvSpPr>
          <p:nvPr>
            <p:ph type="ftr" sz="quarter" idx="11"/>
          </p:nvPr>
        </p:nvSpPr>
        <p:spPr>
          <a:xfrm>
            <a:off x="685800" y="381001"/>
            <a:ext cx="6991492" cy="364065"/>
          </a:xfrm>
        </p:spPr>
        <p:txBody>
          <a:bodyPr/>
          <a:lstStyle/>
          <a:p>
            <a:endParaRPr lang="el-GR"/>
          </a:p>
        </p:txBody>
      </p:sp>
      <p:sp>
        <p:nvSpPr>
          <p:cNvPr id="6" name="Slide Number Placeholder 5"/>
          <p:cNvSpPr>
            <a:spLocks noGrp="1"/>
          </p:cNvSpPr>
          <p:nvPr>
            <p:ph type="sldNum" sz="quarter" idx="12"/>
          </p:nvPr>
        </p:nvSpPr>
        <p:spPr>
          <a:xfrm>
            <a:off x="10862452" y="381000"/>
            <a:ext cx="643748" cy="365125"/>
          </a:xfrm>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315616084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Content Placeholder 2"/>
          <p:cNvSpPr>
            <a:spLocks noGrp="1"/>
          </p:cNvSpPr>
          <p:nvPr>
            <p:ph sz="half" idx="1"/>
          </p:nvPr>
        </p:nvSpPr>
        <p:spPr>
          <a:xfrm>
            <a:off x="685800" y="2194559"/>
            <a:ext cx="5334000" cy="40241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Content Placeholder 3"/>
          <p:cNvSpPr>
            <a:spLocks noGrp="1"/>
          </p:cNvSpPr>
          <p:nvPr>
            <p:ph sz="half" idx="2"/>
          </p:nvPr>
        </p:nvSpPr>
        <p:spPr>
          <a:xfrm>
            <a:off x="6172200" y="2194559"/>
            <a:ext cx="5334000" cy="4024125"/>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Date Placeholder 4"/>
          <p:cNvSpPr>
            <a:spLocks noGrp="1"/>
          </p:cNvSpPr>
          <p:nvPr>
            <p:ph type="dt" sz="half" idx="10"/>
          </p:nvPr>
        </p:nvSpPr>
        <p:spPr/>
        <p:txBody>
          <a:bodyPr/>
          <a:lstStyle/>
          <a:p>
            <a:fld id="{28D118EA-4413-4AD9-A788-B521A4F264EE}" type="datetimeFigureOut">
              <a:rPr lang="el-GR" smtClean="0"/>
              <a:t>29/4/2020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224510695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Title 1"/>
          <p:cNvSpPr>
            <a:spLocks noGrp="1"/>
          </p:cNvSpPr>
          <p:nvPr>
            <p:ph type="title"/>
          </p:nvPr>
        </p:nvSpPr>
        <p:spPr>
          <a:xfrm>
            <a:off x="2895600" y="762000"/>
            <a:ext cx="8610600" cy="1295400"/>
          </a:xfrm>
        </p:spPr>
        <p:txBody>
          <a:bodyPr/>
          <a:lstStyle/>
          <a:p>
            <a:r>
              <a:rPr lang="el-GR" smtClean="0"/>
              <a:t>Στυλ κύριου τίτλου</a:t>
            </a:r>
            <a:endParaRPr lang="en-US" dirty="0"/>
          </a:p>
        </p:txBody>
      </p:sp>
      <p:sp>
        <p:nvSpPr>
          <p:cNvPr id="3" name="Text Placeholder 2"/>
          <p:cNvSpPr>
            <a:spLocks noGrp="1"/>
          </p:cNvSpPr>
          <p:nvPr>
            <p:ph type="body" idx="1"/>
          </p:nvPr>
        </p:nvSpPr>
        <p:spPr>
          <a:xfrm>
            <a:off x="914409" y="2183802"/>
            <a:ext cx="5079991"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Content Placeholder 3"/>
          <p:cNvSpPr>
            <a:spLocks noGrp="1"/>
          </p:cNvSpPr>
          <p:nvPr>
            <p:ph sz="half" idx="2"/>
          </p:nvPr>
        </p:nvSpPr>
        <p:spPr>
          <a:xfrm>
            <a:off x="685800" y="3132666"/>
            <a:ext cx="5311775" cy="308601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5" name="Text Placeholder 4"/>
          <p:cNvSpPr>
            <a:spLocks noGrp="1"/>
          </p:cNvSpPr>
          <p:nvPr>
            <p:ph type="body" sz="quarter" idx="3"/>
          </p:nvPr>
        </p:nvSpPr>
        <p:spPr>
          <a:xfrm>
            <a:off x="6400800" y="2183802"/>
            <a:ext cx="5105400" cy="823912"/>
          </a:xfrm>
        </p:spPr>
        <p:txBody>
          <a:bodyPr anchor="b">
            <a:normAutofit/>
          </a:bodyPr>
          <a:lstStyle>
            <a:lvl1pPr marL="0" indent="0">
              <a:buNone/>
              <a:defRPr sz="2800" b="0">
                <a:solidFill>
                  <a:schemeClr val="tx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Content Placeholder 5"/>
          <p:cNvSpPr>
            <a:spLocks noGrp="1"/>
          </p:cNvSpPr>
          <p:nvPr>
            <p:ph sz="quarter" idx="4"/>
          </p:nvPr>
        </p:nvSpPr>
        <p:spPr>
          <a:xfrm>
            <a:off x="6172200" y="3132666"/>
            <a:ext cx="5334000" cy="3086019"/>
          </a:xfrm>
        </p:spPr>
        <p:txBody>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7" name="Date Placeholder 6"/>
          <p:cNvSpPr>
            <a:spLocks noGrp="1"/>
          </p:cNvSpPr>
          <p:nvPr>
            <p:ph type="dt" sz="half" idx="10"/>
          </p:nvPr>
        </p:nvSpPr>
        <p:spPr/>
        <p:txBody>
          <a:bodyPr/>
          <a:lstStyle/>
          <a:p>
            <a:fld id="{28D118EA-4413-4AD9-A788-B521A4F264EE}" type="datetimeFigureOut">
              <a:rPr lang="el-GR" smtClean="0"/>
              <a:t>29/4/2020</a:t>
            </a:fld>
            <a:endParaRPr lang="el-GR"/>
          </a:p>
        </p:txBody>
      </p:sp>
      <p:sp>
        <p:nvSpPr>
          <p:cNvPr id="8" name="Footer Placeholder 7"/>
          <p:cNvSpPr>
            <a:spLocks noGrp="1"/>
          </p:cNvSpPr>
          <p:nvPr>
            <p:ph type="ftr" sz="quarter" idx="11"/>
          </p:nvPr>
        </p:nvSpPr>
        <p:spPr/>
        <p:txBody>
          <a:bodyPr/>
          <a:lstStyle/>
          <a:p>
            <a:endParaRPr lang="el-GR"/>
          </a:p>
        </p:txBody>
      </p:sp>
      <p:sp>
        <p:nvSpPr>
          <p:cNvPr id="9" name="Slide Number Placeholder 8"/>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36756506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l-GR" smtClean="0"/>
              <a:t>Στυλ κύριου τίτλου</a:t>
            </a:r>
            <a:endParaRPr lang="en-US" dirty="0"/>
          </a:p>
        </p:txBody>
      </p:sp>
      <p:sp>
        <p:nvSpPr>
          <p:cNvPr id="3" name="Date Placeholder 2"/>
          <p:cNvSpPr>
            <a:spLocks noGrp="1"/>
          </p:cNvSpPr>
          <p:nvPr>
            <p:ph type="dt" sz="half" idx="10"/>
          </p:nvPr>
        </p:nvSpPr>
        <p:spPr/>
        <p:txBody>
          <a:bodyPr/>
          <a:lstStyle/>
          <a:p>
            <a:fld id="{28D118EA-4413-4AD9-A788-B521A4F264EE}" type="datetimeFigureOut">
              <a:rPr lang="el-GR" smtClean="0"/>
              <a:t>29/4/2020</a:t>
            </a:fld>
            <a:endParaRPr lang="el-GR"/>
          </a:p>
        </p:txBody>
      </p:sp>
      <p:sp>
        <p:nvSpPr>
          <p:cNvPr id="4" name="Footer Placeholder 3"/>
          <p:cNvSpPr>
            <a:spLocks noGrp="1"/>
          </p:cNvSpPr>
          <p:nvPr>
            <p:ph type="ftr" sz="quarter" idx="11"/>
          </p:nvPr>
        </p:nvSpPr>
        <p:spPr/>
        <p:txBody>
          <a:bodyPr/>
          <a:lstStyle/>
          <a:p>
            <a:endParaRPr lang="el-GR"/>
          </a:p>
        </p:txBody>
      </p:sp>
      <p:sp>
        <p:nvSpPr>
          <p:cNvPr id="5" name="Slide Number Placeholder 4"/>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259677653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8D118EA-4413-4AD9-A788-B521A4F264EE}" type="datetimeFigureOut">
              <a:rPr lang="el-GR" smtClean="0"/>
              <a:t>29/4/2020</a:t>
            </a:fld>
            <a:endParaRPr lang="el-GR"/>
          </a:p>
        </p:txBody>
      </p:sp>
      <p:sp>
        <p:nvSpPr>
          <p:cNvPr id="3" name="Footer Placeholder 2"/>
          <p:cNvSpPr>
            <a:spLocks noGrp="1"/>
          </p:cNvSpPr>
          <p:nvPr>
            <p:ph type="ftr" sz="quarter" idx="11"/>
          </p:nvPr>
        </p:nvSpPr>
        <p:spPr/>
        <p:txBody>
          <a:bodyPr/>
          <a:lstStyle/>
          <a:p>
            <a:endParaRPr lang="el-GR"/>
          </a:p>
        </p:txBody>
      </p:sp>
      <p:sp>
        <p:nvSpPr>
          <p:cNvPr id="4" name="Slide Number Placeholder 3"/>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165186345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Περιεχόμενο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4114800" cy="1600200"/>
          </a:xfrm>
        </p:spPr>
        <p:txBody>
          <a:bodyPr anchor="b"/>
          <a:lstStyle>
            <a:lvl1pPr algn="l">
              <a:defRPr sz="3200"/>
            </a:lvl1pPr>
          </a:lstStyle>
          <a:p>
            <a:r>
              <a:rPr lang="el-GR" smtClean="0"/>
              <a:t>Στυλ κύριου τίτλου</a:t>
            </a:r>
            <a:endParaRPr lang="en-US" dirty="0"/>
          </a:p>
        </p:txBody>
      </p:sp>
      <p:sp>
        <p:nvSpPr>
          <p:cNvPr id="3" name="Content Placeholder 2"/>
          <p:cNvSpPr>
            <a:spLocks noGrp="1"/>
          </p:cNvSpPr>
          <p:nvPr>
            <p:ph idx="1"/>
          </p:nvPr>
        </p:nvSpPr>
        <p:spPr>
          <a:xfrm>
            <a:off x="4995582" y="746759"/>
            <a:ext cx="6510618" cy="5471925"/>
          </a:xfrm>
        </p:spPr>
        <p:txBody>
          <a:bodyPr anchor="ct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Text Placeholder 3"/>
          <p:cNvSpPr>
            <a:spLocks noGrp="1"/>
          </p:cNvSpPr>
          <p:nvPr>
            <p:ph type="body" sz="half" idx="2"/>
          </p:nvPr>
        </p:nvSpPr>
        <p:spPr>
          <a:xfrm>
            <a:off x="685800" y="3124199"/>
            <a:ext cx="411480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28D118EA-4413-4AD9-A788-B521A4F264EE}" type="datetimeFigureOut">
              <a:rPr lang="el-GR" smtClean="0"/>
              <a:t>29/4/2020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24758860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Εικόνα με λεζάντα">
    <p:spTree>
      <p:nvGrpSpPr>
        <p:cNvPr id="1" name=""/>
        <p:cNvGrpSpPr/>
        <p:nvPr/>
      </p:nvGrpSpPr>
      <p:grpSpPr>
        <a:xfrm>
          <a:off x="0" y="0"/>
          <a:ext cx="0" cy="0"/>
          <a:chOff x="0" y="0"/>
          <a:chExt cx="0" cy="0"/>
        </a:xfrm>
      </p:grpSpPr>
      <p:sp>
        <p:nvSpPr>
          <p:cNvPr id="2" name="Title 1"/>
          <p:cNvSpPr>
            <a:spLocks noGrp="1"/>
          </p:cNvSpPr>
          <p:nvPr>
            <p:ph type="title"/>
          </p:nvPr>
        </p:nvSpPr>
        <p:spPr>
          <a:xfrm>
            <a:off x="685800" y="1524000"/>
            <a:ext cx="6873240" cy="1600200"/>
          </a:xfrm>
        </p:spPr>
        <p:txBody>
          <a:bodyPr anchor="b"/>
          <a:lstStyle>
            <a:lvl1pPr algn="l">
              <a:defRPr sz="3200"/>
            </a:lvl1pPr>
          </a:lstStyle>
          <a:p>
            <a:r>
              <a:rPr lang="el-GR" smtClean="0"/>
              <a:t>Στυλ κύριου τίτλου</a:t>
            </a:r>
            <a:endParaRPr lang="en-US" dirty="0"/>
          </a:p>
        </p:txBody>
      </p:sp>
      <p:sp>
        <p:nvSpPr>
          <p:cNvPr id="3" name="Picture Placeholder 2"/>
          <p:cNvSpPr>
            <a:spLocks noGrp="1" noChangeAspect="1"/>
          </p:cNvSpPr>
          <p:nvPr>
            <p:ph type="pic" idx="1"/>
          </p:nvPr>
        </p:nvSpPr>
        <p:spPr>
          <a:xfrm>
            <a:off x="7861238" y="751241"/>
            <a:ext cx="3644962" cy="5467443"/>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n-US" dirty="0"/>
          </a:p>
        </p:txBody>
      </p:sp>
      <p:sp>
        <p:nvSpPr>
          <p:cNvPr id="4" name="Text Placeholder 3"/>
          <p:cNvSpPr>
            <a:spLocks noGrp="1"/>
          </p:cNvSpPr>
          <p:nvPr>
            <p:ph type="body" sz="half" idx="2"/>
          </p:nvPr>
        </p:nvSpPr>
        <p:spPr>
          <a:xfrm>
            <a:off x="685800" y="3124199"/>
            <a:ext cx="6873240" cy="3094485"/>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l-GR" smtClean="0"/>
              <a:t>Στυλ υποδείγματος κειμένου</a:t>
            </a:r>
          </a:p>
        </p:txBody>
      </p:sp>
      <p:sp>
        <p:nvSpPr>
          <p:cNvPr id="5" name="Date Placeholder 4"/>
          <p:cNvSpPr>
            <a:spLocks noGrp="1"/>
          </p:cNvSpPr>
          <p:nvPr>
            <p:ph type="dt" sz="half" idx="10"/>
          </p:nvPr>
        </p:nvSpPr>
        <p:spPr/>
        <p:txBody>
          <a:bodyPr/>
          <a:lstStyle/>
          <a:p>
            <a:fld id="{28D118EA-4413-4AD9-A788-B521A4F264EE}" type="datetimeFigureOut">
              <a:rPr lang="el-GR" smtClean="0"/>
              <a:t>29/4/2020</a:t>
            </a:fld>
            <a:endParaRPr lang="el-GR"/>
          </a:p>
        </p:txBody>
      </p:sp>
      <p:sp>
        <p:nvSpPr>
          <p:cNvPr id="6" name="Footer Placeholder 5"/>
          <p:cNvSpPr>
            <a:spLocks noGrp="1"/>
          </p:cNvSpPr>
          <p:nvPr>
            <p:ph type="ftr" sz="quarter" idx="11"/>
          </p:nvPr>
        </p:nvSpPr>
        <p:spPr/>
        <p:txBody>
          <a:bodyPr/>
          <a:lstStyle/>
          <a:p>
            <a:endParaRPr lang="el-GR"/>
          </a:p>
        </p:txBody>
      </p:sp>
      <p:sp>
        <p:nvSpPr>
          <p:cNvPr id="7" name="Slide Number Placeholder 6"/>
          <p:cNvSpPr>
            <a:spLocks noGrp="1"/>
          </p:cNvSpPr>
          <p:nvPr>
            <p:ph type="sldNum" sz="quarter" idx="12"/>
          </p:nvPr>
        </p:nvSpPr>
        <p:spPr/>
        <p:txBody>
          <a:bodyPr/>
          <a:lstStyle/>
          <a:p>
            <a:fld id="{E6ACD6E9-E474-4173-B8E8-8AD99B51F038}" type="slidenum">
              <a:rPr lang="el-GR" smtClean="0"/>
              <a:t>‹#›</a:t>
            </a:fld>
            <a:endParaRPr lang="el-GR"/>
          </a:p>
        </p:txBody>
      </p:sp>
    </p:spTree>
    <p:extLst>
      <p:ext uri="{BB962C8B-B14F-4D97-AF65-F5344CB8AC3E}">
        <p14:creationId xmlns:p14="http://schemas.microsoft.com/office/powerpoint/2010/main" val="105691811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pic>
        <p:nvPicPr>
          <p:cNvPr id="7" name="Picture 6" descr="C0-HD-TOP.png"/>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0" y="0"/>
            <a:ext cx="12192000" cy="1441450"/>
          </a:xfrm>
          <a:prstGeom prst="rect">
            <a:avLst/>
          </a:prstGeom>
        </p:spPr>
      </p:pic>
      <p:sp>
        <p:nvSpPr>
          <p:cNvPr id="2" name="Title Placeholder 1"/>
          <p:cNvSpPr>
            <a:spLocks noGrp="1"/>
          </p:cNvSpPr>
          <p:nvPr>
            <p:ph type="title"/>
          </p:nvPr>
        </p:nvSpPr>
        <p:spPr>
          <a:xfrm>
            <a:off x="2895600" y="764373"/>
            <a:ext cx="8610600" cy="1293028"/>
          </a:xfrm>
          <a:prstGeom prst="rect">
            <a:avLst/>
          </a:prstGeom>
        </p:spPr>
        <p:txBody>
          <a:bodyPr vert="horz" lIns="91440" tIns="45720" rIns="91440" bIns="45720" rtlCol="0" anchor="ctr">
            <a:normAutofit/>
          </a:bodyPr>
          <a:lstStyle/>
          <a:p>
            <a:r>
              <a:rPr lang="el-GR" smtClean="0"/>
              <a:t>Στυλ κύριου τίτλου</a:t>
            </a:r>
            <a:endParaRPr lang="en-US" dirty="0"/>
          </a:p>
        </p:txBody>
      </p:sp>
      <p:sp>
        <p:nvSpPr>
          <p:cNvPr id="3" name="Text Placeholder 2"/>
          <p:cNvSpPr>
            <a:spLocks noGrp="1"/>
          </p:cNvSpPr>
          <p:nvPr>
            <p:ph type="body" idx="1"/>
          </p:nvPr>
        </p:nvSpPr>
        <p:spPr>
          <a:xfrm>
            <a:off x="685800" y="2194560"/>
            <a:ext cx="10820400" cy="4024125"/>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n-US" dirty="0"/>
          </a:p>
        </p:txBody>
      </p:sp>
      <p:sp>
        <p:nvSpPr>
          <p:cNvPr id="4" name="Date Placeholder 3"/>
          <p:cNvSpPr>
            <a:spLocks noGrp="1"/>
          </p:cNvSpPr>
          <p:nvPr>
            <p:ph type="dt" sz="half" idx="2"/>
          </p:nvPr>
        </p:nvSpPr>
        <p:spPr>
          <a:xfrm>
            <a:off x="8595360" y="6356350"/>
            <a:ext cx="291084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28D118EA-4413-4AD9-A788-B521A4F264EE}" type="datetimeFigureOut">
              <a:rPr lang="el-GR" smtClean="0"/>
              <a:t>29/4/2020</a:t>
            </a:fld>
            <a:endParaRPr lang="el-GR"/>
          </a:p>
        </p:txBody>
      </p:sp>
      <p:sp>
        <p:nvSpPr>
          <p:cNvPr id="5" name="Footer Placeholder 4"/>
          <p:cNvSpPr>
            <a:spLocks noGrp="1"/>
          </p:cNvSpPr>
          <p:nvPr>
            <p:ph type="ftr" sz="quarter" idx="3"/>
          </p:nvPr>
        </p:nvSpPr>
        <p:spPr>
          <a:xfrm>
            <a:off x="685800" y="6355845"/>
            <a:ext cx="7772400" cy="365125"/>
          </a:xfrm>
          <a:prstGeom prst="rect">
            <a:avLst/>
          </a:prstGeom>
        </p:spPr>
        <p:txBody>
          <a:bodyPr vert="horz" lIns="91440" tIns="45720" rIns="91440" bIns="45720" rtlCol="0" anchor="ctr"/>
          <a:lstStyle>
            <a:lvl1pPr algn="l">
              <a:defRPr sz="1050">
                <a:solidFill>
                  <a:schemeClr val="tx1">
                    <a:tint val="75000"/>
                  </a:schemeClr>
                </a:solidFill>
              </a:defRPr>
            </a:lvl1pPr>
          </a:lstStyle>
          <a:p>
            <a:endParaRPr lang="el-GR"/>
          </a:p>
        </p:txBody>
      </p:sp>
      <p:sp>
        <p:nvSpPr>
          <p:cNvPr id="6" name="Slide Number Placeholder 5"/>
          <p:cNvSpPr>
            <a:spLocks noGrp="1"/>
          </p:cNvSpPr>
          <p:nvPr>
            <p:ph type="sldNum" sz="quarter" idx="4"/>
          </p:nvPr>
        </p:nvSpPr>
        <p:spPr>
          <a:xfrm>
            <a:off x="8763000" y="381000"/>
            <a:ext cx="2743200" cy="365125"/>
          </a:xfrm>
          <a:prstGeom prst="rect">
            <a:avLst/>
          </a:prstGeom>
        </p:spPr>
        <p:txBody>
          <a:bodyPr vert="horz" lIns="91440" tIns="45720" rIns="91440" bIns="45720" rtlCol="0" anchor="ctr"/>
          <a:lstStyle>
            <a:lvl1pPr algn="r">
              <a:defRPr sz="1050">
                <a:solidFill>
                  <a:schemeClr val="tx1">
                    <a:tint val="75000"/>
                  </a:schemeClr>
                </a:solidFill>
              </a:defRPr>
            </a:lvl1pPr>
          </a:lstStyle>
          <a:p>
            <a:fld id="{E6ACD6E9-E474-4173-B8E8-8AD99B51F038}" type="slidenum">
              <a:rPr lang="el-GR" smtClean="0"/>
              <a:t>‹#›</a:t>
            </a:fld>
            <a:endParaRPr lang="el-GR"/>
          </a:p>
        </p:txBody>
      </p:sp>
    </p:spTree>
    <p:extLst>
      <p:ext uri="{BB962C8B-B14F-4D97-AF65-F5344CB8AC3E}">
        <p14:creationId xmlns:p14="http://schemas.microsoft.com/office/powerpoint/2010/main" val="2236111093"/>
      </p:ext>
    </p:extLst>
  </p:cSld>
  <p:clrMap bg1="dk1" tx1="lt1" bg2="dk2" tx2="lt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r" defTabSz="914400" rtl="0" eaLnBrk="1" latinLnBrk="0" hangingPunct="1">
        <a:lnSpc>
          <a:spcPct val="90000"/>
        </a:lnSpc>
        <a:spcBef>
          <a:spcPct val="0"/>
        </a:spcBef>
        <a:buNone/>
        <a:defRPr sz="4000" kern="1200" cap="all" baseline="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2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6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10.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2" Type="http://schemas.openxmlformats.org/officeDocument/2006/relationships/image" Target="../media/image14.jpe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hyperlink" Target="http://users.sch.gr/karage/askiseisglossas_d/oristikesantonymies_3.htm" TargetMode="External"/><Relationship Id="rId2" Type="http://schemas.openxmlformats.org/officeDocument/2006/relationships/hyperlink" Target="http://users.sch.gr/karage/askiseisglossas_d/oristikesantonymies_2.htm" TargetMode="External"/><Relationship Id="rId1" Type="http://schemas.openxmlformats.org/officeDocument/2006/relationships/slideLayout" Target="../slideLayouts/slideLayout7.xml"/><Relationship Id="rId4" Type="http://schemas.openxmlformats.org/officeDocument/2006/relationships/hyperlink" Target="http://users.sch.gr/karage/askiseisglossas_d/oristikesantonymies_1.htm" TargetMode="Externa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www.youtube.com/watch?v=PKNf_-iXO6Q" TargetMode="External"/><Relationship Id="rId2" Type="http://schemas.openxmlformats.org/officeDocument/2006/relationships/hyperlink" Target="https://www.youtube.com/watch?time_continue=9&amp;v=yNq3cPS1e0s&amp;feature=emb_title" TargetMode="External"/><Relationship Id="rId1" Type="http://schemas.openxmlformats.org/officeDocument/2006/relationships/slideLayout" Target="../slideLayouts/slideLayout7.xml"/><Relationship Id="rId5" Type="http://schemas.openxmlformats.org/officeDocument/2006/relationships/image" Target="../media/image4.jpeg"/><Relationship Id="rId4" Type="http://schemas.openxmlformats.org/officeDocument/2006/relationships/image" Target="../media/image3.jpeg"/></Relationships>
</file>

<file path=ppt/slides/_rels/slide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ctrTitle"/>
          </p:nvPr>
        </p:nvSpPr>
        <p:spPr>
          <a:xfrm>
            <a:off x="646981" y="1803405"/>
            <a:ext cx="10173419" cy="1825096"/>
          </a:xfrm>
        </p:spPr>
        <p:txBody>
          <a:bodyPr/>
          <a:lstStyle/>
          <a:p>
            <a:r>
              <a:rPr lang="el-GR" dirty="0" smtClean="0"/>
              <a:t>Το </a:t>
            </a:r>
            <a:r>
              <a:rPr lang="el-GR" dirty="0" err="1" smtClean="0"/>
              <a:t>σχολειο</a:t>
            </a:r>
            <a:r>
              <a:rPr lang="el-GR" dirty="0" smtClean="0"/>
              <a:t> του </a:t>
            </a:r>
            <a:r>
              <a:rPr lang="el-GR" dirty="0" err="1" smtClean="0"/>
              <a:t>κοσμου</a:t>
            </a:r>
            <a:endParaRPr lang="el-GR" dirty="0"/>
          </a:p>
        </p:txBody>
      </p:sp>
    </p:spTree>
    <p:extLst>
      <p:ext uri="{BB962C8B-B14F-4D97-AF65-F5344CB8AC3E}">
        <p14:creationId xmlns:p14="http://schemas.microsoft.com/office/powerpoint/2010/main" val="9953197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170" name="Picture 2" descr="Διαφάνεια18"/>
          <p:cNvPicPr>
            <a:picLocks noChangeAspect="1" noChangeArrowheads="1"/>
          </p:cNvPicPr>
          <p:nvPr/>
        </p:nvPicPr>
        <p:blipFill rotWithShape="1">
          <a:blip r:embed="rId2">
            <a:extLst>
              <a:ext uri="{28A0092B-C50C-407E-A947-70E740481C1C}">
                <a14:useLocalDpi xmlns:a14="http://schemas.microsoft.com/office/drawing/2010/main" val="0"/>
              </a:ext>
            </a:extLst>
          </a:blip>
          <a:srcRect l="31412" t="14652" r="9060" b="34529"/>
          <a:stretch/>
        </p:blipFill>
        <p:spPr bwMode="auto">
          <a:xfrm>
            <a:off x="3096883" y="612477"/>
            <a:ext cx="8434369" cy="540013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78815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7170"/>
                                        </p:tgtEl>
                                        <p:attrNameLst>
                                          <p:attrName>style.visibility</p:attrName>
                                        </p:attrNameLst>
                                      </p:cBhvr>
                                      <p:to>
                                        <p:strVal val="visible"/>
                                      </p:to>
                                    </p:set>
                                    <p:animEffect transition="in" filter="circle(in)">
                                      <p:cBhvr>
                                        <p:cTn id="7" dur="2000"/>
                                        <p:tgtEl>
                                          <p:spTgt spid="717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194" name="Picture 2" descr="Διαφάνεια19"/>
          <p:cNvPicPr>
            <a:picLocks noChangeAspect="1" noChangeArrowheads="1"/>
          </p:cNvPicPr>
          <p:nvPr/>
        </p:nvPicPr>
        <p:blipFill rotWithShape="1">
          <a:blip r:embed="rId2">
            <a:extLst>
              <a:ext uri="{28A0092B-C50C-407E-A947-70E740481C1C}">
                <a14:useLocalDpi xmlns:a14="http://schemas.microsoft.com/office/drawing/2010/main" val="0"/>
              </a:ext>
            </a:extLst>
          </a:blip>
          <a:srcRect l="30184" t="15533" r="8023" b="34278"/>
          <a:stretch/>
        </p:blipFill>
        <p:spPr bwMode="auto">
          <a:xfrm>
            <a:off x="2769078" y="905773"/>
            <a:ext cx="8581661" cy="522760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6188851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8194"/>
                                        </p:tgtEl>
                                        <p:attrNameLst>
                                          <p:attrName>style.visibility</p:attrName>
                                        </p:attrNameLst>
                                      </p:cBhvr>
                                      <p:to>
                                        <p:strVal val="visible"/>
                                      </p:to>
                                    </p:set>
                                    <p:animEffect transition="in" filter="circle(in)">
                                      <p:cBhvr>
                                        <p:cTn id="7" dur="2000"/>
                                        <p:tgtEl>
                                          <p:spTgt spid="819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889185" y="1423358"/>
            <a:ext cx="8134709" cy="3693319"/>
          </a:xfrm>
          <a:prstGeom prst="rect">
            <a:avLst/>
          </a:prstGeom>
          <a:noFill/>
        </p:spPr>
        <p:txBody>
          <a:bodyPr wrap="square" rtlCol="0">
            <a:spAutoFit/>
          </a:bodyPr>
          <a:lstStyle/>
          <a:p>
            <a:r>
              <a:rPr lang="el-GR" dirty="0" smtClean="0"/>
              <a:t>ΑΣΚΗΣΗ- Βρίσκω το υποκείμενο</a:t>
            </a:r>
          </a:p>
          <a:p>
            <a:endParaRPr lang="el-GR" dirty="0"/>
          </a:p>
          <a:p>
            <a:r>
              <a:rPr lang="el-GR" dirty="0" smtClean="0"/>
              <a:t>Με ξάφνιασε ο ερχομός σου.</a:t>
            </a:r>
          </a:p>
          <a:p>
            <a:endParaRPr lang="el-GR" dirty="0"/>
          </a:p>
          <a:p>
            <a:r>
              <a:rPr lang="el-GR" dirty="0" smtClean="0"/>
              <a:t>Διαβάσαμε αρκετές ιστορίες.</a:t>
            </a:r>
          </a:p>
          <a:p>
            <a:endParaRPr lang="el-GR" dirty="0"/>
          </a:p>
          <a:p>
            <a:r>
              <a:rPr lang="el-GR" dirty="0" smtClean="0"/>
              <a:t>Οι παλιοί μας διηγούνται την εμπειρία τους.</a:t>
            </a:r>
          </a:p>
          <a:p>
            <a:endParaRPr lang="el-GR" dirty="0"/>
          </a:p>
          <a:p>
            <a:r>
              <a:rPr lang="el-GR" dirty="0" smtClean="0"/>
              <a:t>Απαγορεύεται η βία στα σχολεία.</a:t>
            </a:r>
          </a:p>
          <a:p>
            <a:endParaRPr lang="el-GR" dirty="0"/>
          </a:p>
          <a:p>
            <a:r>
              <a:rPr lang="el-GR" dirty="0" smtClean="0"/>
              <a:t>Εγώ κι εσύ θα μείνουμε για πάντα φίλοι.</a:t>
            </a:r>
          </a:p>
          <a:p>
            <a:endParaRPr lang="el-GR" dirty="0"/>
          </a:p>
          <a:p>
            <a:endParaRPr lang="el-GR" dirty="0" smtClean="0"/>
          </a:p>
        </p:txBody>
      </p:sp>
    </p:spTree>
    <p:extLst>
      <p:ext uri="{BB962C8B-B14F-4D97-AF65-F5344CB8AC3E}">
        <p14:creationId xmlns:p14="http://schemas.microsoft.com/office/powerpoint/2010/main" val="57381941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Διαφάνεια22"/>
          <p:cNvPicPr>
            <a:picLocks noChangeAspect="1" noChangeArrowheads="1"/>
          </p:cNvPicPr>
          <p:nvPr/>
        </p:nvPicPr>
        <p:blipFill rotWithShape="1">
          <a:blip r:embed="rId2">
            <a:extLst>
              <a:ext uri="{28A0092B-C50C-407E-A947-70E740481C1C}">
                <a14:useLocalDpi xmlns:a14="http://schemas.microsoft.com/office/drawing/2010/main" val="0"/>
              </a:ext>
            </a:extLst>
          </a:blip>
          <a:srcRect l="31601" t="14527" r="8400" b="35410"/>
          <a:stretch/>
        </p:blipFill>
        <p:spPr bwMode="auto">
          <a:xfrm>
            <a:off x="2794959" y="612476"/>
            <a:ext cx="8684502" cy="543464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088349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1026"/>
                                        </p:tgtEl>
                                        <p:attrNameLst>
                                          <p:attrName>style.visibility</p:attrName>
                                        </p:attrNameLst>
                                      </p:cBhvr>
                                      <p:to>
                                        <p:strVal val="visible"/>
                                      </p:to>
                                    </p:set>
                                    <p:animEffect transition="in" filter="circle(in)">
                                      <p:cBhvr>
                                        <p:cTn id="7" dur="2000"/>
                                        <p:tgtEl>
                                          <p:spTgt spid="102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Διαφάνεια23"/>
          <p:cNvPicPr>
            <a:picLocks noChangeAspect="1" noChangeArrowheads="1"/>
          </p:cNvPicPr>
          <p:nvPr/>
        </p:nvPicPr>
        <p:blipFill rotWithShape="1">
          <a:blip r:embed="rId2">
            <a:extLst>
              <a:ext uri="{28A0092B-C50C-407E-A947-70E740481C1C}">
                <a14:useLocalDpi xmlns:a14="http://schemas.microsoft.com/office/drawing/2010/main" val="0"/>
              </a:ext>
            </a:extLst>
          </a:blip>
          <a:srcRect l="30657" t="14275" r="7268" b="35159"/>
          <a:stretch/>
        </p:blipFill>
        <p:spPr bwMode="auto">
          <a:xfrm>
            <a:off x="2846716" y="655609"/>
            <a:ext cx="9008467" cy="550365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2861473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Διαφάνεια24"/>
          <p:cNvPicPr>
            <a:picLocks noChangeAspect="1" noChangeArrowheads="1"/>
          </p:cNvPicPr>
          <p:nvPr/>
        </p:nvPicPr>
        <p:blipFill rotWithShape="1">
          <a:blip r:embed="rId2">
            <a:extLst>
              <a:ext uri="{28A0092B-C50C-407E-A947-70E740481C1C}">
                <a14:useLocalDpi xmlns:a14="http://schemas.microsoft.com/office/drawing/2010/main" val="0"/>
              </a:ext>
            </a:extLst>
          </a:blip>
          <a:srcRect l="31223" t="14274" r="7739" b="33901"/>
          <a:stretch/>
        </p:blipFill>
        <p:spPr bwMode="auto">
          <a:xfrm>
            <a:off x="2863970" y="374683"/>
            <a:ext cx="9002752" cy="573281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47434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Ορθογώνιο 1"/>
          <p:cNvSpPr/>
          <p:nvPr/>
        </p:nvSpPr>
        <p:spPr>
          <a:xfrm>
            <a:off x="1616015" y="1139013"/>
            <a:ext cx="6096000" cy="3416320"/>
          </a:xfrm>
          <a:prstGeom prst="rect">
            <a:avLst/>
          </a:prstGeom>
        </p:spPr>
        <p:txBody>
          <a:bodyPr>
            <a:spAutoFit/>
          </a:bodyPr>
          <a:lstStyle/>
          <a:p>
            <a:r>
              <a:rPr lang="en-US" dirty="0">
                <a:hlinkClick r:id="rId2"/>
              </a:rPr>
              <a:t>http://</a:t>
            </a:r>
            <a:r>
              <a:rPr lang="en-US" dirty="0" smtClean="0">
                <a:hlinkClick r:id="rId2"/>
              </a:rPr>
              <a:t>users.sch.gr/karage/askiseisglossas_d/oristikesantonymies_2.htm</a:t>
            </a:r>
            <a:endParaRPr lang="el-GR" dirty="0" smtClean="0"/>
          </a:p>
          <a:p>
            <a:endParaRPr lang="el-GR" dirty="0"/>
          </a:p>
          <a:p>
            <a:endParaRPr lang="el-GR" dirty="0" smtClean="0"/>
          </a:p>
          <a:p>
            <a:endParaRPr lang="el-GR" dirty="0"/>
          </a:p>
          <a:p>
            <a:r>
              <a:rPr lang="en-US" dirty="0">
                <a:hlinkClick r:id="rId3"/>
              </a:rPr>
              <a:t>http://</a:t>
            </a:r>
            <a:r>
              <a:rPr lang="en-US" dirty="0" smtClean="0">
                <a:hlinkClick r:id="rId3"/>
              </a:rPr>
              <a:t>users.sch.gr/karage/askiseisglossas_d/oristikesantonymies_3.htm</a:t>
            </a:r>
            <a:endParaRPr lang="el-GR" dirty="0" smtClean="0"/>
          </a:p>
          <a:p>
            <a:endParaRPr lang="el-GR" dirty="0"/>
          </a:p>
          <a:p>
            <a:endParaRPr lang="el-GR" dirty="0" smtClean="0"/>
          </a:p>
          <a:p>
            <a:endParaRPr lang="el-GR" dirty="0"/>
          </a:p>
          <a:p>
            <a:r>
              <a:rPr lang="en-US" dirty="0">
                <a:hlinkClick r:id="rId4"/>
              </a:rPr>
              <a:t>http://users.sch.gr/karage/askiseisglossas_d/oristikesantonymies_1.htm</a:t>
            </a:r>
            <a:endParaRPr lang="el-GR" dirty="0"/>
          </a:p>
        </p:txBody>
      </p:sp>
      <p:sp>
        <p:nvSpPr>
          <p:cNvPr id="3" name="TextBox 2"/>
          <p:cNvSpPr txBox="1"/>
          <p:nvPr/>
        </p:nvSpPr>
        <p:spPr>
          <a:xfrm>
            <a:off x="2656936" y="534838"/>
            <a:ext cx="5969479" cy="369332"/>
          </a:xfrm>
          <a:prstGeom prst="rect">
            <a:avLst/>
          </a:prstGeom>
          <a:noFill/>
        </p:spPr>
        <p:txBody>
          <a:bodyPr wrap="square" rtlCol="0">
            <a:spAutoFit/>
          </a:bodyPr>
          <a:lstStyle/>
          <a:p>
            <a:r>
              <a:rPr lang="el-GR" dirty="0" smtClean="0"/>
              <a:t>ΑΣΚΗΣΕΙΣ ΣΤΟ ΔΙΑΔΙΚΤΥΟ</a:t>
            </a:r>
            <a:endParaRPr lang="el-GR" dirty="0"/>
          </a:p>
        </p:txBody>
      </p:sp>
    </p:spTree>
    <p:extLst>
      <p:ext uri="{BB962C8B-B14F-4D97-AF65-F5344CB8AC3E}">
        <p14:creationId xmlns:p14="http://schemas.microsoft.com/office/powerpoint/2010/main" val="40745167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5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466491" y="707366"/>
            <a:ext cx="8419381" cy="6186309"/>
          </a:xfrm>
          <a:prstGeom prst="rect">
            <a:avLst/>
          </a:prstGeom>
          <a:noFill/>
        </p:spPr>
        <p:txBody>
          <a:bodyPr wrap="square" rtlCol="0">
            <a:spAutoFit/>
          </a:bodyPr>
          <a:lstStyle/>
          <a:p>
            <a:r>
              <a:rPr lang="el-GR" dirty="0" smtClean="0"/>
              <a:t>Για το σπίτι</a:t>
            </a:r>
          </a:p>
          <a:p>
            <a:endParaRPr lang="el-GR" dirty="0"/>
          </a:p>
          <a:p>
            <a:endParaRPr lang="el-GR" dirty="0" smtClean="0"/>
          </a:p>
          <a:p>
            <a:pPr marL="342900" indent="-342900">
              <a:buAutoNum type="arabicParenR"/>
            </a:pPr>
            <a:r>
              <a:rPr lang="el-GR" dirty="0" smtClean="0"/>
              <a:t>Ανάγνωση </a:t>
            </a:r>
            <a:r>
              <a:rPr lang="el-GR" dirty="0" err="1" smtClean="0"/>
              <a:t>σελ</a:t>
            </a:r>
            <a:r>
              <a:rPr lang="el-GR" dirty="0" smtClean="0"/>
              <a:t> 36</a:t>
            </a:r>
          </a:p>
          <a:p>
            <a:pPr marL="342900" indent="-342900">
              <a:buAutoNum type="arabicParenR"/>
            </a:pPr>
            <a:endParaRPr lang="el-GR" dirty="0"/>
          </a:p>
          <a:p>
            <a:pPr marL="342900" indent="-342900">
              <a:buAutoNum type="arabicParenR"/>
            </a:pPr>
            <a:r>
              <a:rPr lang="el-GR" dirty="0" smtClean="0"/>
              <a:t>1 φορά αντιγραφή από την τελευταία παράγραφο του κειμένου το απόσπασμα « Όταν μεγαλώσουμε, κάποιο από μας ίσως γίνουν επιστήμονες, καλλιτέχνες ή αρχηγοί. Τότε, θα κάνουμε σπουδαία πράγματα γιατί έχουμε μάθει το πιο μεγάλο μάθημα στο σχολείο μας</a:t>
            </a:r>
            <a:r>
              <a:rPr lang="en-US" dirty="0" smtClean="0"/>
              <a:t>:</a:t>
            </a:r>
            <a:r>
              <a:rPr lang="el-GR" dirty="0" smtClean="0"/>
              <a:t> τη χαρά μπορείς να τη δώσεις σε κάθε άνθρωπο είτε έχει σχιστά μάτια είτε στρογγυλά είτε είναι λευκός είτε μαύρος είτε είναι φτωχός είτε πλούσιος!»</a:t>
            </a:r>
          </a:p>
          <a:p>
            <a:pPr marL="342900" indent="-342900">
              <a:buAutoNum type="arabicParenR"/>
            </a:pPr>
            <a:endParaRPr lang="el-GR" dirty="0"/>
          </a:p>
          <a:p>
            <a:pPr marL="342900" indent="-342900">
              <a:buAutoNum type="arabicParenR"/>
            </a:pPr>
            <a:r>
              <a:rPr lang="el-GR" dirty="0" smtClean="0"/>
              <a:t>Ορθογραφία «Τη </a:t>
            </a:r>
            <a:r>
              <a:rPr lang="el-GR" dirty="0"/>
              <a:t>χαρά μπορείς να τη δώσεις σε κάθε άνθρωπο είτε έχει σχιστά μάτια είτε στρογγυλά είτε είναι λευκός είτε μαύρος είτε είναι φτωχός είτε πλούσιος</a:t>
            </a:r>
            <a:r>
              <a:rPr lang="el-GR" dirty="0" smtClean="0"/>
              <a:t>.»</a:t>
            </a:r>
          </a:p>
          <a:p>
            <a:pPr marL="342900" indent="-342900">
              <a:buAutoNum type="arabicParenR"/>
            </a:pPr>
            <a:endParaRPr lang="el-GR" dirty="0"/>
          </a:p>
          <a:p>
            <a:pPr marL="342900" indent="-342900">
              <a:buAutoNum type="arabicParenR"/>
            </a:pPr>
            <a:r>
              <a:rPr lang="el-GR" dirty="0" smtClean="0"/>
              <a:t>Βάζω πλαγιότιτλους δίπλα από κάθε παράγραφο του κειμένου, τους ενώνω και δημιουργώ την περίληψη.</a:t>
            </a:r>
          </a:p>
          <a:p>
            <a:pPr marL="342900" indent="-342900">
              <a:buAutoNum type="arabicParenR"/>
            </a:pPr>
            <a:endParaRPr lang="el-GR" dirty="0"/>
          </a:p>
          <a:p>
            <a:pPr marL="342900" indent="-342900">
              <a:buFontTx/>
              <a:buAutoNum type="arabicParenR"/>
            </a:pPr>
            <a:r>
              <a:rPr lang="el-GR" dirty="0" smtClean="0"/>
              <a:t>Την άσκηση με την ακροστιχίδα που </a:t>
            </a:r>
            <a:r>
              <a:rPr lang="el-GR" smtClean="0"/>
              <a:t>δεν ολοκληρώσαμε.</a:t>
            </a:r>
            <a:endParaRPr lang="el-GR" dirty="0"/>
          </a:p>
          <a:p>
            <a:pPr marL="342900" indent="-342900">
              <a:buAutoNum type="arabicParenR"/>
            </a:pPr>
            <a:endParaRPr lang="el-GR" dirty="0"/>
          </a:p>
          <a:p>
            <a:endParaRPr lang="el-GR" dirty="0"/>
          </a:p>
        </p:txBody>
      </p:sp>
    </p:spTree>
    <p:extLst>
      <p:ext uri="{BB962C8B-B14F-4D97-AF65-F5344CB8AC3E}">
        <p14:creationId xmlns:p14="http://schemas.microsoft.com/office/powerpoint/2010/main" val="26701126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Υπότιτλος 2"/>
          <p:cNvSpPr>
            <a:spLocks noGrp="1"/>
          </p:cNvSpPr>
          <p:nvPr>
            <p:ph type="subTitle" idx="1"/>
          </p:nvPr>
        </p:nvSpPr>
        <p:spPr>
          <a:xfrm>
            <a:off x="1086929" y="1544609"/>
            <a:ext cx="9644332" cy="2182002"/>
          </a:xfrm>
        </p:spPr>
        <p:txBody>
          <a:bodyPr>
            <a:noAutofit/>
          </a:bodyPr>
          <a:lstStyle/>
          <a:p>
            <a:r>
              <a:rPr lang="el-GR" dirty="0" smtClean="0"/>
              <a:t>Το διαπολιτισμικό σχολείο αποτελείται από μαθητές και δασκάλους από διαφορετικά μέρη του κόσμου, με διαφορετική γλώσσα και διαφορετικό πολιτισμό! Πολλά </a:t>
            </a:r>
            <a:r>
              <a:rPr lang="el-GR" dirty="0" err="1" smtClean="0"/>
              <a:t>Ελληνάκια</a:t>
            </a:r>
            <a:r>
              <a:rPr lang="el-GR" dirty="0" smtClean="0"/>
              <a:t> που ζουν στο εξωτερικό πηγαίνουν σε διαπολιτισμικά σχολεία για να μάθουν και τη μητρική τους γλώσσα και να έρχονται σε επαφή με την ελληνική κουλτούρα και τον πολιτισμό μας. Αντίστοιχα και στην Ελλάδα υπάρχουν διαπολιτισμικά σχολεία με παιδιά από πολλές άλλες χώρες.</a:t>
            </a:r>
            <a:endParaRPr lang="el-GR" dirty="0"/>
          </a:p>
        </p:txBody>
      </p:sp>
      <p:sp>
        <p:nvSpPr>
          <p:cNvPr id="4" name="TextBox 3"/>
          <p:cNvSpPr txBox="1"/>
          <p:nvPr/>
        </p:nvSpPr>
        <p:spPr>
          <a:xfrm>
            <a:off x="1932317" y="586597"/>
            <a:ext cx="7591245" cy="584775"/>
          </a:xfrm>
          <a:prstGeom prst="rect">
            <a:avLst/>
          </a:prstGeom>
          <a:noFill/>
        </p:spPr>
        <p:txBody>
          <a:bodyPr wrap="square" rtlCol="0">
            <a:spAutoFit/>
          </a:bodyPr>
          <a:lstStyle/>
          <a:p>
            <a:r>
              <a:rPr lang="el-GR" sz="3200" dirty="0" smtClean="0"/>
              <a:t>Ποιο είναι το διαπολιτισμικό σχολείο</a:t>
            </a:r>
            <a:r>
              <a:rPr lang="en-US" sz="3200" dirty="0" smtClean="0"/>
              <a:t>;</a:t>
            </a:r>
            <a:endParaRPr lang="el-GR" sz="3200" dirty="0"/>
          </a:p>
        </p:txBody>
      </p:sp>
    </p:spTree>
    <p:extLst>
      <p:ext uri="{BB962C8B-B14F-4D97-AF65-F5344CB8AC3E}">
        <p14:creationId xmlns:p14="http://schemas.microsoft.com/office/powerpoint/2010/main" val="184937626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fade">
                                      <p:cBhvr>
                                        <p:cTn id="12" dur="20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P spid="4"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67419" y="1337094"/>
            <a:ext cx="2518913" cy="2308324"/>
          </a:xfrm>
          <a:prstGeom prst="rect">
            <a:avLst/>
          </a:prstGeom>
          <a:noFill/>
        </p:spPr>
        <p:txBody>
          <a:bodyPr wrap="square" rtlCol="0">
            <a:spAutoFit/>
          </a:bodyPr>
          <a:lstStyle/>
          <a:p>
            <a:r>
              <a:rPr lang="el-GR" dirty="0" smtClean="0"/>
              <a:t>Στα διαπολιτισμικά σχολεία γίνονται μαθήματα σε πολλές γλώσσες και προβάλλονται στοιχεία από όλους τους πολιτισμούς των μαθητών.</a:t>
            </a:r>
            <a:endParaRPr lang="el-GR" dirty="0"/>
          </a:p>
        </p:txBody>
      </p:sp>
      <p:sp>
        <p:nvSpPr>
          <p:cNvPr id="4" name="TextBox 3"/>
          <p:cNvSpPr txBox="1"/>
          <p:nvPr/>
        </p:nvSpPr>
        <p:spPr>
          <a:xfrm>
            <a:off x="4917057" y="1337094"/>
            <a:ext cx="5771071" cy="2308324"/>
          </a:xfrm>
          <a:prstGeom prst="rect">
            <a:avLst/>
          </a:prstGeom>
          <a:noFill/>
        </p:spPr>
        <p:txBody>
          <a:bodyPr wrap="square" rtlCol="0">
            <a:spAutoFit/>
          </a:bodyPr>
          <a:lstStyle/>
          <a:p>
            <a:r>
              <a:rPr lang="el-GR" dirty="0" err="1" smtClean="0"/>
              <a:t>Βιντεάκια</a:t>
            </a:r>
            <a:r>
              <a:rPr lang="el-GR" dirty="0" smtClean="0"/>
              <a:t> από διαπολιτισμικά σχολεία</a:t>
            </a:r>
          </a:p>
          <a:p>
            <a:endParaRPr lang="el-GR" dirty="0"/>
          </a:p>
          <a:p>
            <a:endParaRPr lang="el-GR" dirty="0" smtClean="0"/>
          </a:p>
          <a:p>
            <a:r>
              <a:rPr lang="en-US" dirty="0" smtClean="0">
                <a:hlinkClick r:id="rId2"/>
              </a:rPr>
              <a:t>https://www.youtube.com/watch?time_continue=9&amp;v=yNq3cPS1e0s&amp;feature=emb_title</a:t>
            </a:r>
            <a:endParaRPr lang="el-GR" dirty="0" smtClean="0"/>
          </a:p>
          <a:p>
            <a:endParaRPr lang="el-GR" dirty="0"/>
          </a:p>
          <a:p>
            <a:endParaRPr lang="el-GR" dirty="0" smtClean="0"/>
          </a:p>
          <a:p>
            <a:r>
              <a:rPr lang="en-US" dirty="0" smtClean="0">
                <a:hlinkClick r:id="rId3"/>
              </a:rPr>
              <a:t>https://www.youtube.com/watch?v=PKNf_-iXO6Q</a:t>
            </a:r>
            <a:endParaRPr lang="el-GR" dirty="0"/>
          </a:p>
        </p:txBody>
      </p:sp>
      <p:sp>
        <p:nvSpPr>
          <p:cNvPr id="5" name="TextBox 4"/>
          <p:cNvSpPr txBox="1"/>
          <p:nvPr/>
        </p:nvSpPr>
        <p:spPr>
          <a:xfrm>
            <a:off x="1069675" y="4968815"/>
            <a:ext cx="9178506" cy="923330"/>
          </a:xfrm>
          <a:prstGeom prst="rect">
            <a:avLst/>
          </a:prstGeom>
          <a:noFill/>
        </p:spPr>
        <p:txBody>
          <a:bodyPr wrap="square" rtlCol="0">
            <a:spAutoFit/>
          </a:bodyPr>
          <a:lstStyle/>
          <a:p>
            <a:r>
              <a:rPr lang="el-GR" dirty="0" smtClean="0"/>
              <a:t>Σε αυτά τα σχολεία γίνονται δράσεις, όπως η εβδομάδα πολιτισμού, που το παιδί ντύνεται με παραδοσιακές φορεσιές, παίζει τραγούδια του τόπου του με παραδοσιακά όργανα </a:t>
            </a:r>
            <a:r>
              <a:rPr lang="el-GR" dirty="0" err="1" smtClean="0"/>
              <a:t>κλπ</a:t>
            </a:r>
            <a:endParaRPr lang="el-GR" dirty="0"/>
          </a:p>
        </p:txBody>
      </p:sp>
      <p:pic>
        <p:nvPicPr>
          <p:cNvPr id="1026" name="Picture 2" descr="Διαφάνεια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441575" y="3112203"/>
            <a:ext cx="2475482" cy="1856612"/>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Διαφάνεια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9230263" y="280223"/>
            <a:ext cx="2312179" cy="173413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89955376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20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6" presetClass="entr" presetSubtype="16" fill="hold" nodeType="clickEffect">
                                  <p:stCondLst>
                                    <p:cond delay="0"/>
                                  </p:stCondLst>
                                  <p:childTnLst>
                                    <p:set>
                                      <p:cBhvr>
                                        <p:cTn id="11" dur="1" fill="hold">
                                          <p:stCondLst>
                                            <p:cond delay="0"/>
                                          </p:stCondLst>
                                        </p:cTn>
                                        <p:tgtEl>
                                          <p:spTgt spid="1026"/>
                                        </p:tgtEl>
                                        <p:attrNameLst>
                                          <p:attrName>style.visibility</p:attrName>
                                        </p:attrNameLst>
                                      </p:cBhvr>
                                      <p:to>
                                        <p:strVal val="visible"/>
                                      </p:to>
                                    </p:set>
                                    <p:animEffect transition="in" filter="circle(in)">
                                      <p:cBhvr>
                                        <p:cTn id="12" dur="2000"/>
                                        <p:tgtEl>
                                          <p:spTgt spid="102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20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6" presetClass="entr" presetSubtype="16" fill="hold" nodeType="clickEffect">
                                  <p:stCondLst>
                                    <p:cond delay="0"/>
                                  </p:stCondLst>
                                  <p:childTnLst>
                                    <p:set>
                                      <p:cBhvr>
                                        <p:cTn id="21" dur="1" fill="hold">
                                          <p:stCondLst>
                                            <p:cond delay="0"/>
                                          </p:stCondLst>
                                        </p:cTn>
                                        <p:tgtEl>
                                          <p:spTgt spid="1028"/>
                                        </p:tgtEl>
                                        <p:attrNameLst>
                                          <p:attrName>style.visibility</p:attrName>
                                        </p:attrNameLst>
                                      </p:cBhvr>
                                      <p:to>
                                        <p:strVal val="visible"/>
                                      </p:to>
                                    </p:set>
                                    <p:animEffect transition="in" filter="circle(in)">
                                      <p:cBhvr>
                                        <p:cTn id="22" dur="2000"/>
                                        <p:tgtEl>
                                          <p:spTgt spid="102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4"/>
                                        </p:tgtEl>
                                        <p:attrNameLst>
                                          <p:attrName>style.visibility</p:attrName>
                                        </p:attrNameLst>
                                      </p:cBhvr>
                                      <p:to>
                                        <p:strVal val="visible"/>
                                      </p:to>
                                    </p:set>
                                    <p:animEffect transition="in" filter="fade">
                                      <p:cBhvr>
                                        <p:cTn id="2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4" grpId="0"/>
      <p:bldP spid="5"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descr="Διαφάνεια6"/>
          <p:cNvPicPr>
            <a:picLocks noChangeAspect="1" noChangeArrowheads="1"/>
          </p:cNvPicPr>
          <p:nvPr/>
        </p:nvPicPr>
        <p:blipFill rotWithShape="1">
          <a:blip r:embed="rId2">
            <a:extLst>
              <a:ext uri="{28A0092B-C50C-407E-A947-70E740481C1C}">
                <a14:useLocalDpi xmlns:a14="http://schemas.microsoft.com/office/drawing/2010/main" val="0"/>
              </a:ext>
            </a:extLst>
          </a:blip>
          <a:srcRect l="5635" t="5943" r="4871" b="9044"/>
          <a:stretch/>
        </p:blipFill>
        <p:spPr bwMode="auto">
          <a:xfrm>
            <a:off x="1414732" y="207035"/>
            <a:ext cx="10170543" cy="6645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362029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Effect transition="in" filter="circle(in)">
                                      <p:cBhvr>
                                        <p:cTn id="7" dur="2000"/>
                                        <p:tgtEl>
                                          <p:spTgt spid="205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descr="Διαφάνεια7"/>
          <p:cNvPicPr>
            <a:picLocks noChangeAspect="1" noChangeArrowheads="1"/>
          </p:cNvPicPr>
          <p:nvPr/>
        </p:nvPicPr>
        <p:blipFill rotWithShape="1">
          <a:blip r:embed="rId2">
            <a:extLst>
              <a:ext uri="{28A0092B-C50C-407E-A947-70E740481C1C}">
                <a14:useLocalDpi xmlns:a14="http://schemas.microsoft.com/office/drawing/2010/main" val="0"/>
              </a:ext>
            </a:extLst>
          </a:blip>
          <a:srcRect l="4431" t="7357" r="4248" b="7988"/>
          <a:stretch/>
        </p:blipFill>
        <p:spPr bwMode="auto">
          <a:xfrm>
            <a:off x="1673525" y="198408"/>
            <a:ext cx="9989387" cy="65647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601365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3074"/>
                                        </p:tgtEl>
                                        <p:attrNameLst>
                                          <p:attrName>style.visibility</p:attrName>
                                        </p:attrNameLst>
                                      </p:cBhvr>
                                      <p:to>
                                        <p:strVal val="visible"/>
                                      </p:to>
                                    </p:set>
                                    <p:animEffect transition="in" filter="circle(in)">
                                      <p:cBhvr>
                                        <p:cTn id="7" dur="2000"/>
                                        <p:tgtEl>
                                          <p:spTgt spid="307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p:cNvSpPr txBox="1"/>
          <p:nvPr/>
        </p:nvSpPr>
        <p:spPr>
          <a:xfrm>
            <a:off x="1880558" y="1216325"/>
            <a:ext cx="8488393" cy="1631216"/>
          </a:xfrm>
          <a:prstGeom prst="rect">
            <a:avLst/>
          </a:prstGeom>
          <a:noFill/>
        </p:spPr>
        <p:txBody>
          <a:bodyPr wrap="square" rtlCol="0">
            <a:spAutoFit/>
          </a:bodyPr>
          <a:lstStyle/>
          <a:p>
            <a:r>
              <a:rPr lang="el-GR" sz="2000" dirty="0" smtClean="0"/>
              <a:t>Τι το ξεχωριστό έχουν σε αυτό το σχολείο οι μαθητές και οι δάσκαλοι</a:t>
            </a:r>
            <a:r>
              <a:rPr lang="en-US" sz="2000" dirty="0" smtClean="0"/>
              <a:t>;</a:t>
            </a:r>
            <a:endParaRPr lang="el-GR" sz="2000" dirty="0" smtClean="0"/>
          </a:p>
          <a:p>
            <a:endParaRPr lang="el-GR" sz="2000" dirty="0" smtClean="0"/>
          </a:p>
          <a:p>
            <a:r>
              <a:rPr lang="el-GR" sz="2000" dirty="0" smtClean="0"/>
              <a:t>Γιατί γίνονται οι παρελάσεις</a:t>
            </a:r>
            <a:r>
              <a:rPr lang="en-US" sz="2000" dirty="0" smtClean="0"/>
              <a:t>;</a:t>
            </a:r>
            <a:endParaRPr lang="el-GR" sz="2000" dirty="0" smtClean="0"/>
          </a:p>
          <a:p>
            <a:endParaRPr lang="el-GR" sz="2000" dirty="0" smtClean="0"/>
          </a:p>
          <a:p>
            <a:r>
              <a:rPr lang="el-GR" sz="2000" dirty="0" smtClean="0"/>
              <a:t>Ποιο είναι το πιο σπουδαίο μάθημα που μαθαίνουν αυτά τα παιδιά</a:t>
            </a:r>
            <a:r>
              <a:rPr lang="en-US" sz="2000" dirty="0" smtClean="0"/>
              <a:t>;</a:t>
            </a:r>
            <a:endParaRPr lang="el-GR" sz="2000" dirty="0"/>
          </a:p>
        </p:txBody>
      </p:sp>
    </p:spTree>
    <p:extLst>
      <p:ext uri="{BB962C8B-B14F-4D97-AF65-F5344CB8AC3E}">
        <p14:creationId xmlns:p14="http://schemas.microsoft.com/office/powerpoint/2010/main" val="199768513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25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descr="Διαφάνεια15"/>
          <p:cNvPicPr>
            <a:picLocks noChangeAspect="1" noChangeArrowheads="1"/>
          </p:cNvPicPr>
          <p:nvPr/>
        </p:nvPicPr>
        <p:blipFill rotWithShape="1">
          <a:blip r:embed="rId2">
            <a:extLst>
              <a:ext uri="{28A0092B-C50C-407E-A947-70E740481C1C}">
                <a14:useLocalDpi xmlns:a14="http://schemas.microsoft.com/office/drawing/2010/main" val="0"/>
              </a:ext>
            </a:extLst>
          </a:blip>
          <a:srcRect l="31506" t="14400" r="7173" b="34782"/>
          <a:stretch/>
        </p:blipFill>
        <p:spPr bwMode="auto">
          <a:xfrm>
            <a:off x="2363638" y="672859"/>
            <a:ext cx="8646702" cy="5374257"/>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9720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4098"/>
                                        </p:tgtEl>
                                        <p:attrNameLst>
                                          <p:attrName>style.visibility</p:attrName>
                                        </p:attrNameLst>
                                      </p:cBhvr>
                                      <p:to>
                                        <p:strVal val="visible"/>
                                      </p:to>
                                    </p:set>
                                    <p:animEffect transition="in" filter="circle(in)">
                                      <p:cBhvr>
                                        <p:cTn id="7" dur="2000"/>
                                        <p:tgtEl>
                                          <p:spTgt spid="409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Διαφάνεια16"/>
          <p:cNvPicPr>
            <a:picLocks noChangeAspect="1" noChangeArrowheads="1"/>
          </p:cNvPicPr>
          <p:nvPr/>
        </p:nvPicPr>
        <p:blipFill rotWithShape="1">
          <a:blip r:embed="rId2">
            <a:extLst>
              <a:ext uri="{28A0092B-C50C-407E-A947-70E740481C1C}">
                <a14:useLocalDpi xmlns:a14="http://schemas.microsoft.com/office/drawing/2010/main" val="0"/>
              </a:ext>
            </a:extLst>
          </a:blip>
          <a:srcRect l="30563" t="14779" r="7551" b="33775"/>
          <a:stretch/>
        </p:blipFill>
        <p:spPr bwMode="auto">
          <a:xfrm>
            <a:off x="2958861" y="871266"/>
            <a:ext cx="8370788" cy="521898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690195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5122"/>
                                        </p:tgtEl>
                                        <p:attrNameLst>
                                          <p:attrName>style.visibility</p:attrName>
                                        </p:attrNameLst>
                                      </p:cBhvr>
                                      <p:to>
                                        <p:strVal val="visible"/>
                                      </p:to>
                                    </p:set>
                                    <p:animEffect transition="in" filter="circle(in)">
                                      <p:cBhvr>
                                        <p:cTn id="7" dur="2000"/>
                                        <p:tgtEl>
                                          <p:spTgt spid="51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2" descr="Διαφάνεια17"/>
          <p:cNvPicPr>
            <a:picLocks noChangeAspect="1" noChangeArrowheads="1"/>
          </p:cNvPicPr>
          <p:nvPr/>
        </p:nvPicPr>
        <p:blipFill rotWithShape="1">
          <a:blip r:embed="rId2">
            <a:extLst>
              <a:ext uri="{28A0092B-C50C-407E-A947-70E740481C1C}">
                <a14:useLocalDpi xmlns:a14="http://schemas.microsoft.com/office/drawing/2010/main" val="0"/>
              </a:ext>
            </a:extLst>
          </a:blip>
          <a:srcRect l="29902" t="13647" r="7739" b="34907"/>
          <a:stretch/>
        </p:blipFill>
        <p:spPr bwMode="auto">
          <a:xfrm>
            <a:off x="2743199" y="862642"/>
            <a:ext cx="8783127" cy="543464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6735090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6" presetClass="entr" presetSubtype="16" fill="hold" nodeType="clickEffect">
                                  <p:stCondLst>
                                    <p:cond delay="0"/>
                                  </p:stCondLst>
                                  <p:childTnLst>
                                    <p:set>
                                      <p:cBhvr>
                                        <p:cTn id="6" dur="1" fill="hold">
                                          <p:stCondLst>
                                            <p:cond delay="0"/>
                                          </p:stCondLst>
                                        </p:cTn>
                                        <p:tgtEl>
                                          <p:spTgt spid="6146"/>
                                        </p:tgtEl>
                                        <p:attrNameLst>
                                          <p:attrName>style.visibility</p:attrName>
                                        </p:attrNameLst>
                                      </p:cBhvr>
                                      <p:to>
                                        <p:strVal val="visible"/>
                                      </p:to>
                                    </p:set>
                                    <p:animEffect transition="in" filter="circle(in)">
                                      <p:cBhvr>
                                        <p:cTn id="7" dur="2000"/>
                                        <p:tgtEl>
                                          <p:spTgt spid="61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Ίχνος ατμού">
  <a:themeElements>
    <a:clrScheme name="Ίχνος ατμού">
      <a:dk1>
        <a:sysClr val="windowText" lastClr="000000"/>
      </a:dk1>
      <a:lt1>
        <a:sysClr val="window" lastClr="FFFFFF"/>
      </a:lt1>
      <a:dk2>
        <a:srgbClr val="454545"/>
      </a:dk2>
      <a:lt2>
        <a:srgbClr val="DADADA"/>
      </a:lt2>
      <a:accent1>
        <a:srgbClr val="DF2E28"/>
      </a:accent1>
      <a:accent2>
        <a:srgbClr val="FE801A"/>
      </a:accent2>
      <a:accent3>
        <a:srgbClr val="E9BF35"/>
      </a:accent3>
      <a:accent4>
        <a:srgbClr val="81BB42"/>
      </a:accent4>
      <a:accent5>
        <a:srgbClr val="32C7A9"/>
      </a:accent5>
      <a:accent6>
        <a:srgbClr val="4A9BDC"/>
      </a:accent6>
      <a:hlink>
        <a:srgbClr val="F0532B"/>
      </a:hlink>
      <a:folHlink>
        <a:srgbClr val="F38B53"/>
      </a:folHlink>
    </a:clrScheme>
    <a:fontScheme name="Ίχνος ατμού">
      <a:majorFont>
        <a:latin typeface="Century Gothic" panose="020B0502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Gothic" panose="020B0502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Ίχνος ατμού">
      <a:fillStyleLst>
        <a:solidFill>
          <a:schemeClr val="phClr"/>
        </a:solidFill>
        <a:gradFill rotWithShape="1">
          <a:gsLst>
            <a:gs pos="0">
              <a:schemeClr val="phClr">
                <a:tint val="69000"/>
                <a:alpha val="100000"/>
                <a:satMod val="109000"/>
                <a:lumMod val="110000"/>
              </a:schemeClr>
            </a:gs>
            <a:gs pos="52000">
              <a:schemeClr val="phClr">
                <a:tint val="74000"/>
                <a:satMod val="100000"/>
                <a:lumMod val="104000"/>
              </a:schemeClr>
            </a:gs>
            <a:gs pos="100000">
              <a:schemeClr val="phClr">
                <a:tint val="78000"/>
                <a:satMod val="100000"/>
                <a:lumMod val="100000"/>
              </a:schemeClr>
            </a:gs>
          </a:gsLst>
          <a:lin ang="5400000" scaled="0"/>
        </a:gradFill>
        <a:gradFill rotWithShape="1">
          <a:gsLst>
            <a:gs pos="0">
              <a:schemeClr val="phClr">
                <a:tint val="96000"/>
                <a:satMod val="100000"/>
                <a:lumMod val="104000"/>
              </a:schemeClr>
            </a:gs>
            <a:gs pos="78000">
              <a:schemeClr val="phClr">
                <a:shade val="100000"/>
                <a:satMod val="110000"/>
                <a:lumMod val="100000"/>
              </a:schemeClr>
            </a:gs>
          </a:gsLst>
          <a:lin ang="5400000" scaled="0"/>
        </a:gradFill>
      </a:fillStyleLst>
      <a:lnStyleLst>
        <a:ln w="9525"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scene3d>
            <a:camera prst="orthographicFront">
              <a:rot lat="0" lon="0" rev="0"/>
            </a:camera>
            <a:lightRig rig="threePt" dir="t"/>
          </a:scene3d>
          <a:sp3d>
            <a:bevelT w="25400" h="12700"/>
          </a:sp3d>
        </a:effectStyle>
        <a:effectStyle>
          <a:effectLst>
            <a:outerShdw blurRad="57150" dist="19050" dir="5400000" algn="ctr" rotWithShape="0">
              <a:srgbClr val="000000">
                <a:alpha val="48000"/>
              </a:srgbClr>
            </a:outerShdw>
          </a:effectLst>
          <a:scene3d>
            <a:camera prst="orthographicFront">
              <a:rot lat="0" lon="0" rev="0"/>
            </a:camera>
            <a:lightRig rig="threePt" dir="t"/>
          </a:scene3d>
          <a:sp3d>
            <a:bevelT w="50800" h="25400"/>
          </a:sp3d>
        </a:effectStyle>
      </a:effectStyleLst>
      <a:bgFillStyleLst>
        <a:solidFill>
          <a:schemeClr val="phClr"/>
        </a:solidFill>
        <a:solidFill>
          <a:schemeClr val="phClr">
            <a:tint val="95000"/>
            <a:satMod val="170000"/>
          </a:schemeClr>
        </a:solidFill>
        <a:gradFill rotWithShape="1">
          <a:gsLst>
            <a:gs pos="0">
              <a:schemeClr val="phClr">
                <a:tint val="93000"/>
                <a:shade val="98000"/>
                <a:satMod val="150000"/>
                <a:lumMod val="102000"/>
              </a:schemeClr>
            </a:gs>
            <a:gs pos="50000">
              <a:schemeClr val="phClr">
                <a:tint val="98000"/>
                <a:shade val="90000"/>
                <a:satMod val="13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Vapor Trail" id="{4FDF2955-7D9C-493C-B9F9-C205151B46CD}" vid="{8F31A783-2159-4870-BC29-2BA7D038EA44}"/>
    </a:ext>
  </a:extLst>
</a:theme>
</file>

<file path=docProps/app.xml><?xml version="1.0" encoding="utf-8"?>
<Properties xmlns="http://schemas.openxmlformats.org/officeDocument/2006/extended-properties" xmlns:vt="http://schemas.openxmlformats.org/officeDocument/2006/docPropsVTypes">
  <Template>TM04033937[[fn=ΙΧΝΟΣ ΑΤΜΟΥ]]</Template>
  <TotalTime>75</TotalTime>
  <Words>344</Words>
  <Application>Microsoft Office PowerPoint</Application>
  <PresentationFormat>Ευρεία οθόνη</PresentationFormat>
  <Paragraphs>50</Paragraphs>
  <Slides>17</Slides>
  <Notes>0</Notes>
  <HiddenSlides>0</HiddenSlides>
  <MMClips>0</MMClips>
  <ScaleCrop>false</ScaleCrop>
  <HeadingPairs>
    <vt:vector size="6" baseType="variant">
      <vt:variant>
        <vt:lpstr>Γραμματοσειρές που χρησιμοποιούνται</vt:lpstr>
      </vt:variant>
      <vt:variant>
        <vt:i4>2</vt:i4>
      </vt:variant>
      <vt:variant>
        <vt:lpstr>Θέμα</vt:lpstr>
      </vt:variant>
      <vt:variant>
        <vt:i4>1</vt:i4>
      </vt:variant>
      <vt:variant>
        <vt:lpstr>Τίτλοι διαφανειών</vt:lpstr>
      </vt:variant>
      <vt:variant>
        <vt:i4>17</vt:i4>
      </vt:variant>
    </vt:vector>
  </HeadingPairs>
  <TitlesOfParts>
    <vt:vector size="20" baseType="lpstr">
      <vt:lpstr>Arial</vt:lpstr>
      <vt:lpstr>Century Gothic</vt:lpstr>
      <vt:lpstr>Ίχνος ατμού</vt:lpstr>
      <vt:lpstr>Το σχολειο του κοσμου</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lpstr>Παρουσίαση του PowerPoint</vt:lpstr>
    </vt:vector>
  </TitlesOfParts>
  <Company>HP</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Το σχολειο του κοσμου</dc:title>
  <dc:creator>christina antoniadou</dc:creator>
  <cp:lastModifiedBy>christina antoniadou</cp:lastModifiedBy>
  <cp:revision>11</cp:revision>
  <dcterms:created xsi:type="dcterms:W3CDTF">2020-04-28T14:45:43Z</dcterms:created>
  <dcterms:modified xsi:type="dcterms:W3CDTF">2020-04-29T12:22:00Z</dcterms:modified>
</cp:coreProperties>
</file>