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v3p6cyfk18" TargetMode="External"/><Relationship Id="rId7" Type="http://schemas.openxmlformats.org/officeDocument/2006/relationships/hyperlink" Target="https://www.youtube.com/watch?time_continue=1082&amp;v=OIaCtO3jMyY&amp;feature=emb_title" TargetMode="External"/><Relationship Id="rId2" Type="http://schemas.openxmlformats.org/officeDocument/2006/relationships/hyperlink" Target="http://users.sch.gr/babisd/joomla2017/images/ISTORIA%20D/tenws/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igsawplanet.com/?rc=play&amp;pid=38603e3e2ff2" TargetMode="External"/><Relationship Id="rId5" Type="http://schemas.openxmlformats.org/officeDocument/2006/relationships/hyperlink" Target="https://www.jigsawplanet.com/?rc=play&amp;pid=373a3f5d039f" TargetMode="External"/><Relationship Id="rId4" Type="http://schemas.openxmlformats.org/officeDocument/2006/relationships/hyperlink" Target="https://learningapps.org/watch?v=p7ua9fzi51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2278" y="1803405"/>
            <a:ext cx="10648122" cy="18250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</a:t>
            </a:r>
            <a:r>
              <a:rPr lang="el-GR" dirty="0" err="1" smtClean="0"/>
              <a:t>τεχνεσ</a:t>
            </a:r>
            <a:r>
              <a:rPr lang="el-GR" dirty="0" smtClean="0"/>
              <a:t> και τα </a:t>
            </a:r>
            <a:r>
              <a:rPr lang="el-GR" dirty="0" err="1" smtClean="0"/>
              <a:t>γραμματα</a:t>
            </a:r>
            <a:r>
              <a:rPr lang="el-GR" dirty="0" smtClean="0"/>
              <a:t> στα </a:t>
            </a:r>
            <a:r>
              <a:rPr lang="el-GR" dirty="0" err="1" smtClean="0"/>
              <a:t>ελληνιστικα</a:t>
            </a:r>
            <a:r>
              <a:rPr lang="el-GR" dirty="0" smtClean="0"/>
              <a:t> </a:t>
            </a:r>
            <a:r>
              <a:rPr lang="el-GR" dirty="0" err="1" smtClean="0"/>
              <a:t>χρονια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4056271"/>
            <a:ext cx="9448800" cy="685800"/>
          </a:xfrm>
        </p:spPr>
        <p:txBody>
          <a:bodyPr/>
          <a:lstStyle/>
          <a:p>
            <a:r>
              <a:rPr lang="el-GR" dirty="0" smtClean="0"/>
              <a:t>Κεφάλαιο 37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8054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913" y="1613139"/>
            <a:ext cx="6090249" cy="377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Στα ελληνιστικά χρόνια αναπτύχθηκαν οι τέχνες, τα γράμματα και οι επιστήμες.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Ο ελληνικός πολιτισμός έχει πάρει στοιχεία και από την Ανατολή και διαδίδεται σε όλο τον κόσμο.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Πνευματικά κέντρα ήταν οι πρωτεύουσες των κρατών</a:t>
            </a:r>
            <a:r>
              <a:rPr lang="en-US" dirty="0" smtClean="0"/>
              <a:t>: </a:t>
            </a:r>
            <a:r>
              <a:rPr lang="el-GR" dirty="0" smtClean="0"/>
              <a:t>Αλεξάνδρεια, Αντιόχεια και Πέργαμος</a:t>
            </a:r>
            <a:r>
              <a:rPr lang="el-GR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b="1" dirty="0"/>
          </a:p>
        </p:txBody>
      </p:sp>
      <p:pic>
        <p:nvPicPr>
          <p:cNvPr id="1026" name="Picture 2" descr="περί ... παιδείας - Οι τέχνες και τα γράμματα στα ελληνιστικά χρόνια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97" y="1358163"/>
            <a:ext cx="5725004" cy="428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52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5601" y="1196404"/>
            <a:ext cx="8729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Ελληνιστική τέχνη</a:t>
            </a:r>
            <a:endParaRPr lang="el-GR" sz="2400" dirty="0"/>
          </a:p>
        </p:txBody>
      </p:sp>
      <p:cxnSp>
        <p:nvCxnSpPr>
          <p:cNvPr id="4" name="Ευθύγραμμο βέλος σύνδεσης 3"/>
          <p:cNvCxnSpPr/>
          <p:nvPr/>
        </p:nvCxnSpPr>
        <p:spPr>
          <a:xfrm flipH="1">
            <a:off x="4247071" y="1670013"/>
            <a:ext cx="1515374" cy="422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ύγραμμο βέλος σύνδεσης 4"/>
          <p:cNvCxnSpPr/>
          <p:nvPr/>
        </p:nvCxnSpPr>
        <p:spPr>
          <a:xfrm flipH="1">
            <a:off x="6274278" y="1741885"/>
            <a:ext cx="292579" cy="794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>
            <a:off x="7220309" y="1764323"/>
            <a:ext cx="621101" cy="207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/>
          <p:cNvSpPr/>
          <p:nvPr/>
        </p:nvSpPr>
        <p:spPr>
          <a:xfrm>
            <a:off x="284672" y="1723679"/>
            <a:ext cx="3778369" cy="881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Εκφράζει τον άνθρωπο και την καθημερινή ζωή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063041" y="2645821"/>
            <a:ext cx="3778369" cy="817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Κτίρια και έργα μεγαλόπρεπα και επιβλητικά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8025440" y="1971647"/>
            <a:ext cx="3778369" cy="1065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Ιδιαίτερα γνωστός ο γλύπτης Λύσιππος που έφτιαξε τα πιο πολλά αγάλματα του Μ. Αλέξανδρου.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2528" y="3881887"/>
            <a:ext cx="8514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Έργα της ελληνιστικής εποχής είναι και τα 3 από τα 7 θαύματα του κόσμου.</a:t>
            </a:r>
            <a:endParaRPr lang="el-GR" dirty="0"/>
          </a:p>
        </p:txBody>
      </p:sp>
      <p:sp>
        <p:nvSpPr>
          <p:cNvPr id="25" name="AutoShape 2" descr="ΙΣΤΟΡΙΑ ΕΛΛΗΝΙΚΗ ΚΑΙ ΠΑΓΚΟΣΜΙΑ : Ο ΦΑΡΟΣ ΤΗΣ ΑΛΕΞΑΝΔΡΕΙΑΣ"/>
          <p:cNvSpPr>
            <a:spLocks noChangeAspect="1" noChangeArrowheads="1"/>
          </p:cNvSpPr>
          <p:nvPr/>
        </p:nvSpPr>
        <p:spPr bwMode="auto">
          <a:xfrm>
            <a:off x="155575" y="-144463"/>
            <a:ext cx="948606" cy="94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6" name="Εικόνα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43" y="4580356"/>
            <a:ext cx="3552825" cy="1285875"/>
          </a:xfrm>
          <a:prstGeom prst="rect">
            <a:avLst/>
          </a:prstGeom>
        </p:spPr>
      </p:pic>
      <p:sp>
        <p:nvSpPr>
          <p:cNvPr id="27" name="AutoShape 4" descr="Kolossos: Ένα κολοσσιαίο project, «φάρος» ελπίδας στο λιμάνι της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8" name="Εικόνα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695" y="4423193"/>
            <a:ext cx="2857500" cy="1443038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410" y="4423193"/>
            <a:ext cx="2809875" cy="150769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07975" y="6331789"/>
            <a:ext cx="3444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φάρος της Αλεξάνδρειας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4247071" y="6331789"/>
            <a:ext cx="2861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κολοσσός της Ρόδου</a:t>
            </a:r>
            <a:endParaRPr lang="el-GR" dirty="0"/>
          </a:p>
        </p:txBody>
      </p:sp>
      <p:sp>
        <p:nvSpPr>
          <p:cNvPr id="32" name="TextBox 31"/>
          <p:cNvSpPr txBox="1"/>
          <p:nvPr/>
        </p:nvSpPr>
        <p:spPr>
          <a:xfrm>
            <a:off x="7341080" y="6331789"/>
            <a:ext cx="465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βωμός του Δία Σωτήρα στην Πέργαμο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844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24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559" y="961347"/>
            <a:ext cx="308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 smtClean="0"/>
              <a:t>Επιστήμες</a:t>
            </a:r>
            <a:endParaRPr lang="el-GR" sz="3600" dirty="0"/>
          </a:p>
        </p:txBody>
      </p:sp>
      <p:cxnSp>
        <p:nvCxnSpPr>
          <p:cNvPr id="4" name="Ευθύγραμμο βέλος σύνδεσης 3"/>
          <p:cNvCxnSpPr/>
          <p:nvPr/>
        </p:nvCxnSpPr>
        <p:spPr>
          <a:xfrm flipV="1">
            <a:off x="4615132" y="1309612"/>
            <a:ext cx="1414732" cy="1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Ορθογώνιο 4"/>
          <p:cNvSpPr/>
          <p:nvPr/>
        </p:nvSpPr>
        <p:spPr>
          <a:xfrm>
            <a:off x="6901131" y="792027"/>
            <a:ext cx="4839419" cy="1250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Γνώρισαν μεγάλη πρόοδο</a:t>
            </a: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Αστρονομία, μαθηματικά, αρχιτεκτονική, γεωμετρία, γεωγραφία, φυσικές επιστήμες ιατρική, ιστορία, ποίηση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309" y="2165230"/>
            <a:ext cx="6176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Αρίσταρχος από τη Σάμο μίλησε πρώτος για τη διπλή κίνηση της γης (γύρω από τον άξονά της και τον ήλιο)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362309" y="3168452"/>
            <a:ext cx="5658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Ευκλείδης έγραψε βιβλίο γεωμετρίας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362309" y="3646112"/>
            <a:ext cx="591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Αρχιμήδης ο Συρακούσιος, σπουδαίος μαθηματικός, κατασκεύασε πολλές μηχανές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362309" y="4400771"/>
            <a:ext cx="628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Πολύβιος σπουδαίος ιστορικός πρόσφερε μεγάλο έργο στην Ιστορία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62309" y="5155430"/>
            <a:ext cx="5900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ποιητές με τις κωμωδίες τους σατίριζαν ανθρώπινα ελαττώματα</a:t>
            </a:r>
            <a:endParaRPr lang="el-GR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 rotWithShape="1">
          <a:blip r:embed="rId2"/>
          <a:srcRect t="22112" r="52792" b="20599"/>
          <a:stretch/>
        </p:blipFill>
        <p:spPr>
          <a:xfrm>
            <a:off x="9208159" y="2046216"/>
            <a:ext cx="2868822" cy="2613804"/>
          </a:xfrm>
          <a:prstGeom prst="rect">
            <a:avLst/>
          </a:prstGeom>
        </p:spPr>
      </p:pic>
      <p:pic>
        <p:nvPicPr>
          <p:cNvPr id="3074" name="Picture 2" descr="Διακρίθηκε ο Αρχιμήδης ο&#10;Συρακούσιος που ασχολήθηκε με&#10;θέματα όπως ειδικό βάρος&#10;σωμάτων, μοχλοί, κάτοπτρα.&#10;«Μη μου τους κύ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0" r="31385" b="14416"/>
          <a:stretch/>
        </p:blipFill>
        <p:spPr bwMode="auto">
          <a:xfrm>
            <a:off x="6239285" y="4095336"/>
            <a:ext cx="2981275" cy="249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4" descr="Γιατί τα ιατρικά εργαλεία των αρχαίων Ελλήνων είναι ίδια με τα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176" y="2075737"/>
            <a:ext cx="2466975" cy="14620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639913" y="3594179"/>
            <a:ext cx="220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Ιατρικά εργαλεία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43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Γιατί τα ιατρικά εργαλεία των αρχαίων Ελλήνων είναι ίδια με τα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25613" t="30315" r="27760" b="23396"/>
          <a:stretch/>
        </p:blipFill>
        <p:spPr>
          <a:xfrm>
            <a:off x="155575" y="1302589"/>
            <a:ext cx="9626780" cy="537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5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/>
          <a:srcRect l="25472" t="28680" r="27618" b="25031"/>
          <a:stretch/>
        </p:blipFill>
        <p:spPr>
          <a:xfrm>
            <a:off x="215659" y="1104181"/>
            <a:ext cx="9868620" cy="547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0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88852" y="1608198"/>
            <a:ext cx="3674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Παιχνίδια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286080" y="234671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http://users.sch.gr/babisd/joomla2017/images/ISTORIA%20D/tenws/s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learningapps.org/watch?v=pv3p6cyfk18</a:t>
            </a:r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learningapps.org/watch?v=p7ua9fzi518</a:t>
            </a:r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5"/>
              </a:rPr>
              <a:t>https://www.jigsawplanet.com/?</a:t>
            </a:r>
            <a:r>
              <a:rPr lang="en-US" dirty="0" smtClean="0">
                <a:hlinkClick r:id="rId5"/>
              </a:rPr>
              <a:t>rc=play&amp;pid=373a3f5d039f</a:t>
            </a:r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6"/>
              </a:rPr>
              <a:t>https://www.jigsawplanet.com/?rc=play&amp;pid=38603e3e2ff2</a:t>
            </a:r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7608497" y="1518249"/>
            <a:ext cx="317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Βίντεο με τον Αρχιμήδη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7608497" y="2139351"/>
            <a:ext cx="337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7"/>
              </a:rPr>
              <a:t>https://www.youtube.com/watch?time_continue=1082&amp;v=OIaCtO3jMyY&amp;feature=emb_title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960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Ίχνος ατμού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ΙΧΝΟΣ ΑΤΜΟΥ</Template>
  <TotalTime>60</TotalTime>
  <Words>223</Words>
  <Application>Microsoft Office PowerPoint</Application>
  <PresentationFormat>Ευρεία οθόνη</PresentationFormat>
  <Paragraphs>36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Ίχνος ατμού</vt:lpstr>
      <vt:lpstr>Οι τεχνεσ και τα γραμματα στα ελληνιστικα χρονια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τεχνεσ και τα γραμματα στα ελληνιστικα χρονια</dc:title>
  <dc:creator>christina antoniadou</dc:creator>
  <cp:lastModifiedBy>christina antoniadou</cp:lastModifiedBy>
  <cp:revision>9</cp:revision>
  <dcterms:created xsi:type="dcterms:W3CDTF">2020-06-01T18:27:31Z</dcterms:created>
  <dcterms:modified xsi:type="dcterms:W3CDTF">2020-06-01T19:27:52Z</dcterms:modified>
</cp:coreProperties>
</file>