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1" r:id="rId5"/>
    <p:sldId id="263" r:id="rId6"/>
    <p:sldId id="266" r:id="rId7"/>
    <p:sldId id="267" r:id="rId8"/>
    <p:sldId id="270" r:id="rId9"/>
    <p:sldId id="265" r:id="rId10"/>
    <p:sldId id="264" r:id="rId11"/>
    <p:sldId id="272" r:id="rId12"/>
    <p:sldId id="273" r:id="rId13"/>
    <p:sldId id="262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333" y="1989962"/>
            <a:ext cx="35627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5000" b="1" dirty="0" smtClean="0"/>
              <a:t>ευ</a:t>
            </a:r>
            <a:endParaRPr lang="el-GR" sz="15000" b="1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7021901" y="2096219"/>
            <a:ext cx="2173857" cy="1302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7059281" y="3602967"/>
            <a:ext cx="2481534" cy="960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51034" y="1331063"/>
            <a:ext cx="2251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err="1" smtClean="0"/>
              <a:t>εφ</a:t>
            </a:r>
            <a:endParaRPr lang="el-GR" sz="8800" dirty="0"/>
          </a:p>
        </p:txBody>
      </p:sp>
      <p:sp>
        <p:nvSpPr>
          <p:cNvPr id="16" name="TextBox 15"/>
          <p:cNvSpPr txBox="1"/>
          <p:nvPr/>
        </p:nvSpPr>
        <p:spPr>
          <a:xfrm>
            <a:off x="9540815" y="3839750"/>
            <a:ext cx="2251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err="1" smtClean="0"/>
              <a:t>εβ</a:t>
            </a:r>
            <a:endParaRPr lang="el-GR" sz="8800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53" y="1249475"/>
            <a:ext cx="1857375" cy="160972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02" y="3686725"/>
            <a:ext cx="20478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91" y="-215661"/>
            <a:ext cx="10344509" cy="727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62" y="590280"/>
            <a:ext cx="7503363" cy="59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28" y="337598"/>
            <a:ext cx="9732034" cy="591663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173192" y="1276709"/>
            <a:ext cx="483080" cy="49084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00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2" y="319655"/>
            <a:ext cx="10777267" cy="56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25" y="79254"/>
            <a:ext cx="9034193" cy="66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31" y="454593"/>
            <a:ext cx="10832509" cy="56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86" y="65686"/>
            <a:ext cx="8819251" cy="684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" y="407455"/>
            <a:ext cx="12128327" cy="5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94" y="163902"/>
            <a:ext cx="9706708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243" y="4044433"/>
            <a:ext cx="1857375" cy="160972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867955" y="345057"/>
            <a:ext cx="1613139" cy="3536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8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94" y="163902"/>
            <a:ext cx="9706708" cy="685800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867955" y="345057"/>
            <a:ext cx="1613139" cy="35368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80" y="4066287"/>
            <a:ext cx="20478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691" y="138023"/>
            <a:ext cx="6615953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0" y="680131"/>
            <a:ext cx="1857375" cy="16097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6" y="3945517"/>
            <a:ext cx="19671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6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71" y="103517"/>
            <a:ext cx="7025268" cy="6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19" y="0"/>
            <a:ext cx="7112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1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18" y="490177"/>
            <a:ext cx="10273301" cy="5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35" y="258792"/>
            <a:ext cx="7866529" cy="63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5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4029" y="2674189"/>
            <a:ext cx="5210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/>
              <a:t>Ορθογραφία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3182721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94</TotalTime>
  <Words>4</Words>
  <Application>Microsoft Office PowerPoint</Application>
  <PresentationFormat>Ευρεία οθόνη</PresentationFormat>
  <Paragraphs>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Impact</vt:lpstr>
      <vt:lpstr>Badge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antoniadou</dc:creator>
  <cp:lastModifiedBy>christina antoniadou</cp:lastModifiedBy>
  <cp:revision>6</cp:revision>
  <dcterms:created xsi:type="dcterms:W3CDTF">2021-03-18T09:51:04Z</dcterms:created>
  <dcterms:modified xsi:type="dcterms:W3CDTF">2021-03-18T11:25:26Z</dcterms:modified>
</cp:coreProperties>
</file>