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71" r:id="rId5"/>
    <p:sldId id="263" r:id="rId6"/>
    <p:sldId id="266" r:id="rId7"/>
    <p:sldId id="267" r:id="rId8"/>
    <p:sldId id="270" r:id="rId9"/>
    <p:sldId id="265" r:id="rId10"/>
    <p:sldId id="264" r:id="rId11"/>
    <p:sldId id="272" r:id="rId12"/>
    <p:sldId id="273" r:id="rId13"/>
    <p:sldId id="262" r:id="rId14"/>
    <p:sldId id="274" r:id="rId15"/>
    <p:sldId id="275" r:id="rId16"/>
    <p:sldId id="276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9333" y="1989962"/>
            <a:ext cx="356270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5000" b="1" dirty="0" smtClean="0"/>
              <a:t>ευ</a:t>
            </a:r>
            <a:endParaRPr lang="el-GR" sz="15000" b="1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 flipV="1">
            <a:off x="7021901" y="2096219"/>
            <a:ext cx="2173857" cy="1302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>
            <a:off x="7059281" y="3602967"/>
            <a:ext cx="2481534" cy="9600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351034" y="1331063"/>
            <a:ext cx="22514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800" dirty="0" err="1" smtClean="0"/>
              <a:t>εφ</a:t>
            </a:r>
            <a:endParaRPr lang="el-GR" sz="8800" dirty="0"/>
          </a:p>
        </p:txBody>
      </p:sp>
      <p:sp>
        <p:nvSpPr>
          <p:cNvPr id="16" name="TextBox 15"/>
          <p:cNvSpPr txBox="1"/>
          <p:nvPr/>
        </p:nvSpPr>
        <p:spPr>
          <a:xfrm>
            <a:off x="9540815" y="3839750"/>
            <a:ext cx="22514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800" dirty="0" err="1" smtClean="0"/>
              <a:t>εβ</a:t>
            </a:r>
            <a:endParaRPr lang="el-GR" sz="8800" dirty="0"/>
          </a:p>
        </p:txBody>
      </p:sp>
      <p:pic>
        <p:nvPicPr>
          <p:cNvPr id="17" name="Εικόνα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953" y="1249475"/>
            <a:ext cx="1857375" cy="1609725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702" y="3686725"/>
            <a:ext cx="20478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3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91" y="-215661"/>
            <a:ext cx="10344509" cy="727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2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262" y="590280"/>
            <a:ext cx="7503363" cy="599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04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128" y="337598"/>
            <a:ext cx="9732034" cy="5916634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1173192" y="1276709"/>
            <a:ext cx="483080" cy="49084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1002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2" y="319655"/>
            <a:ext cx="10777267" cy="566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6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625" y="79254"/>
            <a:ext cx="9034193" cy="668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13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631" y="454593"/>
            <a:ext cx="10832509" cy="568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91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586" y="65686"/>
            <a:ext cx="8819251" cy="684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36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39" y="407455"/>
            <a:ext cx="12128327" cy="594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14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394" y="163902"/>
            <a:ext cx="9706708" cy="68580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243" y="4044433"/>
            <a:ext cx="1857375" cy="1609725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8867955" y="345057"/>
            <a:ext cx="1613139" cy="35368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89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394" y="163902"/>
            <a:ext cx="9706708" cy="685800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8867955" y="345057"/>
            <a:ext cx="1613139" cy="35368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080" y="4066287"/>
            <a:ext cx="20478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97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691" y="138023"/>
            <a:ext cx="6615953" cy="6858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40" y="680131"/>
            <a:ext cx="1857375" cy="160972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16" y="3945517"/>
            <a:ext cx="1967199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66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771" y="103517"/>
            <a:ext cx="7025268" cy="66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4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19" y="0"/>
            <a:ext cx="71123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1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518" y="490177"/>
            <a:ext cx="10273301" cy="5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83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735" y="258792"/>
            <a:ext cx="7866529" cy="631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58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4029" y="2674189"/>
            <a:ext cx="52103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0" dirty="0" smtClean="0"/>
              <a:t>Ορθογραφία</a:t>
            </a:r>
            <a:endParaRPr lang="el-GR" sz="6000" dirty="0"/>
          </a:p>
        </p:txBody>
      </p:sp>
    </p:spTree>
    <p:extLst>
      <p:ext uri="{BB962C8B-B14F-4D97-AF65-F5344CB8AC3E}">
        <p14:creationId xmlns:p14="http://schemas.microsoft.com/office/powerpoint/2010/main" val="331827216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Κάρτα</Template>
  <TotalTime>94</TotalTime>
  <Words>4</Words>
  <Application>Microsoft Office PowerPoint</Application>
  <PresentationFormat>Ευρεία οθόνη</PresentationFormat>
  <Paragraphs>4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Arial</vt:lpstr>
      <vt:lpstr>Corbel</vt:lpstr>
      <vt:lpstr>Gill Sans MT</vt:lpstr>
      <vt:lpstr>Impact</vt:lpstr>
      <vt:lpstr>Badge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christina antoniadou</dc:creator>
  <cp:lastModifiedBy>christina antoniadou</cp:lastModifiedBy>
  <cp:revision>6</cp:revision>
  <dcterms:created xsi:type="dcterms:W3CDTF">2021-03-18T09:51:04Z</dcterms:created>
  <dcterms:modified xsi:type="dcterms:W3CDTF">2021-03-18T11:25:26Z</dcterms:modified>
</cp:coreProperties>
</file>